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0" r:id="rId10"/>
    <p:sldId id="272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6" r:id="rId20"/>
    <p:sldId id="275" r:id="rId21"/>
    <p:sldId id="273" r:id="rId22"/>
    <p:sldId id="274" r:id="rId23"/>
    <p:sldId id="269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071"/>
    <a:srgbClr val="20B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45377-6AD4-4B55-BF37-20C3CD5E349A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FAFF6C8-55E4-4BA3-9BCF-9324C8C8716F}">
      <dgm:prSet phldrT="[Tekst]" custT="1"/>
      <dgm:spPr>
        <a:xfrm>
          <a:off x="88233" y="56242"/>
          <a:ext cx="2962656" cy="759115"/>
        </a:xfrm>
        <a:ln w="12700">
          <a:solidFill>
            <a:srgbClr val="002060"/>
          </a:solidFill>
        </a:ln>
      </dgm:spPr>
      <dgm:t>
        <a:bodyPr/>
        <a:lstStyle/>
        <a:p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Europejskie</a:t>
          </a:r>
        </a:p>
      </dgm:t>
    </dgm:pt>
    <dgm:pt modelId="{798BA234-BE57-465B-A8CE-A345635BCC79}" type="parTrans" cxnId="{7C973B89-3F72-4FBA-9617-2C4830FA5B89}">
      <dgm:prSet/>
      <dgm:spPr/>
      <dgm:t>
        <a:bodyPr/>
        <a:lstStyle/>
        <a:p>
          <a:endParaRPr lang="pl-PL"/>
        </a:p>
      </dgm:t>
    </dgm:pt>
    <dgm:pt modelId="{6EE8C6A2-02A7-4524-9791-7AFD5B45EDEA}" type="sibTrans" cxnId="{7C973B89-3F72-4FBA-9617-2C4830FA5B89}">
      <dgm:prSet/>
      <dgm:spPr/>
      <dgm:t>
        <a:bodyPr/>
        <a:lstStyle/>
        <a:p>
          <a:endParaRPr lang="pl-PL"/>
        </a:p>
      </dgm:t>
    </dgm:pt>
    <dgm:pt modelId="{E01AFEDF-9D37-43C2-8846-D545296895B9}">
      <dgm:prSet phldrT="[Tekst]" custT="1"/>
      <dgm:spPr>
        <a:xfrm rot="5400000">
          <a:off x="5361293" y="-2090539"/>
          <a:ext cx="607292" cy="4980422"/>
        </a:xfrm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Europa 2020 Strategia na rzecz inteligentnego </a:t>
          </a:r>
          <a:b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 zrównoważonego rozwoju sprzyjającego włączeniu społecznemu</a:t>
          </a:r>
        </a:p>
      </dgm:t>
    </dgm:pt>
    <dgm:pt modelId="{66255D9B-D658-47AD-887B-E2C6C01DE3DA}" type="parTrans" cxnId="{8B08E3BE-3DB1-44A8-8DBA-2CFA1451A4D5}">
      <dgm:prSet/>
      <dgm:spPr/>
      <dgm:t>
        <a:bodyPr/>
        <a:lstStyle/>
        <a:p>
          <a:endParaRPr lang="pl-PL"/>
        </a:p>
      </dgm:t>
    </dgm:pt>
    <dgm:pt modelId="{3CE4E6CD-03F8-4FCE-AF92-6C2D5ABD83F4}" type="sibTrans" cxnId="{8B08E3BE-3DB1-44A8-8DBA-2CFA1451A4D5}">
      <dgm:prSet/>
      <dgm:spPr/>
      <dgm:t>
        <a:bodyPr/>
        <a:lstStyle/>
        <a:p>
          <a:endParaRPr lang="pl-PL"/>
        </a:p>
      </dgm:t>
    </dgm:pt>
    <dgm:pt modelId="{0CB4F6F3-C94B-44B3-B1A2-48287E92DED0}">
      <dgm:prSet phldrT="[Tekst]" custT="1"/>
      <dgm:spPr>
        <a:xfrm>
          <a:off x="88233" y="1077829"/>
          <a:ext cx="2959762" cy="759115"/>
        </a:xfrm>
        <a:ln w="12700">
          <a:solidFill>
            <a:srgbClr val="002060"/>
          </a:solidFill>
        </a:ln>
      </dgm:spPr>
      <dgm:t>
        <a:bodyPr/>
        <a:lstStyle/>
        <a:p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Krajowe</a:t>
          </a:r>
        </a:p>
      </dgm:t>
    </dgm:pt>
    <dgm:pt modelId="{73D04DF7-8BF8-4A29-933D-A818CCED905F}" type="parTrans" cxnId="{CDA945B9-EA15-4A8A-8270-D9EE631CBD57}">
      <dgm:prSet/>
      <dgm:spPr/>
      <dgm:t>
        <a:bodyPr/>
        <a:lstStyle/>
        <a:p>
          <a:endParaRPr lang="pl-PL"/>
        </a:p>
      </dgm:t>
    </dgm:pt>
    <dgm:pt modelId="{C55AC94A-F236-47ED-B7BF-C05CEFD4E0AE}" type="sibTrans" cxnId="{CDA945B9-EA15-4A8A-8270-D9EE631CBD57}">
      <dgm:prSet/>
      <dgm:spPr/>
      <dgm:t>
        <a:bodyPr/>
        <a:lstStyle/>
        <a:p>
          <a:endParaRPr lang="pl-PL"/>
        </a:p>
      </dgm:t>
    </dgm:pt>
    <dgm:pt modelId="{40CB4483-0220-4902-9D0F-71CDE9886A7D}">
      <dgm:prSet phldrT="[Tekst]" custT="1"/>
      <dgm:spPr>
        <a:xfrm rot="5400000">
          <a:off x="5027967" y="-1085273"/>
          <a:ext cx="1317945" cy="5085319"/>
        </a:xfrm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Krajowy Program Rozwoju Ekonomii Społecznej do 2023 roku. Ekonomia solidarności społecznej</a:t>
          </a:r>
        </a:p>
      </dgm:t>
    </dgm:pt>
    <dgm:pt modelId="{519AADBD-19EE-43BB-A87E-859A48D1B60B}" type="parTrans" cxnId="{F053D205-3CDA-42E8-8B1D-B37B5A017354}">
      <dgm:prSet/>
      <dgm:spPr/>
      <dgm:t>
        <a:bodyPr/>
        <a:lstStyle/>
        <a:p>
          <a:endParaRPr lang="pl-PL"/>
        </a:p>
      </dgm:t>
    </dgm:pt>
    <dgm:pt modelId="{9D4CF412-263A-4D5F-A44F-A9B7BA127A70}" type="sibTrans" cxnId="{F053D205-3CDA-42E8-8B1D-B37B5A017354}">
      <dgm:prSet/>
      <dgm:spPr/>
      <dgm:t>
        <a:bodyPr/>
        <a:lstStyle/>
        <a:p>
          <a:endParaRPr lang="pl-PL"/>
        </a:p>
      </dgm:t>
    </dgm:pt>
    <dgm:pt modelId="{3475C29C-2A33-4556-B69C-CCFB8B22246F}">
      <dgm:prSet phldrT="[Tekst]" custT="1"/>
      <dgm:spPr>
        <a:xfrm>
          <a:off x="88233" y="2154315"/>
          <a:ext cx="2962656" cy="759115"/>
        </a:xfrm>
        <a:ln w="12700">
          <a:solidFill>
            <a:srgbClr val="002060"/>
          </a:solidFill>
        </a:ln>
      </dgm:spPr>
      <dgm:t>
        <a:bodyPr/>
        <a:lstStyle/>
        <a:p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Regionalne</a:t>
          </a:r>
        </a:p>
      </dgm:t>
    </dgm:pt>
    <dgm:pt modelId="{0AD4FD8B-3EDC-4471-A6CA-C27FF886AD9C}" type="parTrans" cxnId="{A1698753-B3B4-4AEE-9F74-221099AE7AB1}">
      <dgm:prSet/>
      <dgm:spPr/>
      <dgm:t>
        <a:bodyPr/>
        <a:lstStyle/>
        <a:p>
          <a:endParaRPr lang="pl-PL"/>
        </a:p>
      </dgm:t>
    </dgm:pt>
    <dgm:pt modelId="{9C609ABA-A9C4-4603-95F4-CF27341D697A}" type="sibTrans" cxnId="{A1698753-B3B4-4AEE-9F74-221099AE7AB1}">
      <dgm:prSet/>
      <dgm:spPr/>
      <dgm:t>
        <a:bodyPr/>
        <a:lstStyle/>
        <a:p>
          <a:endParaRPr lang="pl-PL"/>
        </a:p>
      </dgm:t>
    </dgm:pt>
    <dgm:pt modelId="{2ABC23D5-8D2D-4B41-8262-39716C2671EA}">
      <dgm:prSet custT="1"/>
      <dgm:spPr>
        <a:xfrm>
          <a:off x="88233" y="3360023"/>
          <a:ext cx="2959762" cy="759115"/>
        </a:xfrm>
        <a:ln w="12700">
          <a:solidFill>
            <a:srgbClr val="002060"/>
          </a:solidFill>
        </a:ln>
      </dgm:spPr>
      <dgm:t>
        <a:bodyPr/>
        <a:lstStyle/>
        <a:p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Lokalne</a:t>
          </a:r>
        </a:p>
      </dgm:t>
    </dgm:pt>
    <dgm:pt modelId="{FACD10C7-7131-43DB-9317-97ECCB88E130}" type="parTrans" cxnId="{F7CACA3A-C47A-4E44-A144-4C5F96B7C622}">
      <dgm:prSet/>
      <dgm:spPr/>
      <dgm:t>
        <a:bodyPr/>
        <a:lstStyle/>
        <a:p>
          <a:endParaRPr lang="pl-PL"/>
        </a:p>
      </dgm:t>
    </dgm:pt>
    <dgm:pt modelId="{6DBF1530-B446-4C61-906F-AB961460E91F}" type="sibTrans" cxnId="{F7CACA3A-C47A-4E44-A144-4C5F96B7C622}">
      <dgm:prSet/>
      <dgm:spPr/>
      <dgm:t>
        <a:bodyPr/>
        <a:lstStyle/>
        <a:p>
          <a:endParaRPr lang="pl-PL"/>
        </a:p>
      </dgm:t>
    </dgm:pt>
    <dgm:pt modelId="{7DFDB809-586A-4574-A436-4781C9DD15E2}">
      <dgm:prSet phldrT="[Tekst]" custT="1"/>
      <dgm:spPr>
        <a:xfrm rot="5400000">
          <a:off x="5450423" y="-995"/>
          <a:ext cx="449626" cy="5001015"/>
        </a:xfrm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Strategia Rozwoju Województwa "Małopolska 2030"</a:t>
          </a:r>
        </a:p>
      </dgm:t>
    </dgm:pt>
    <dgm:pt modelId="{F00FFE36-11BD-4A27-A49D-FE1AB4ABBB99}" type="sibTrans" cxnId="{9B605EAE-42B9-4AFA-AF61-4F234D1E25EF}">
      <dgm:prSet/>
      <dgm:spPr/>
      <dgm:t>
        <a:bodyPr/>
        <a:lstStyle/>
        <a:p>
          <a:endParaRPr lang="pl-PL"/>
        </a:p>
      </dgm:t>
    </dgm:pt>
    <dgm:pt modelId="{1FAE8A31-7DBD-4D06-82FF-210AA75A3372}" type="parTrans" cxnId="{9B605EAE-42B9-4AFA-AF61-4F234D1E25EF}">
      <dgm:prSet/>
      <dgm:spPr/>
      <dgm:t>
        <a:bodyPr/>
        <a:lstStyle/>
        <a:p>
          <a:endParaRPr lang="pl-PL"/>
        </a:p>
      </dgm:t>
    </dgm:pt>
    <dgm:pt modelId="{869A4A2B-BB52-4360-8BEB-93002BC334DE}">
      <dgm:prSet phldrT="[Tekst]" custT="1"/>
      <dgm:spPr>
        <a:xfrm rot="5400000">
          <a:off x="5027967" y="-1085273"/>
          <a:ext cx="1317945" cy="5085319"/>
        </a:xfrm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Krajowy Program Przeciwdziałania Ubóstwu </a:t>
          </a:r>
          <a:b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 Wykluczeniu Społecznemu. Aktualizacja 2021-2027, </a:t>
          </a:r>
          <a:b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 perspektywą do 2030</a:t>
          </a:r>
        </a:p>
      </dgm:t>
    </dgm:pt>
    <dgm:pt modelId="{92572CAA-6321-4BAF-9D9C-8697190C31F8}" type="parTrans" cxnId="{90DC975C-97D8-41E5-8DE5-35EB7E600C45}">
      <dgm:prSet/>
      <dgm:spPr/>
      <dgm:t>
        <a:bodyPr/>
        <a:lstStyle/>
        <a:p>
          <a:endParaRPr lang="pl-PL"/>
        </a:p>
      </dgm:t>
    </dgm:pt>
    <dgm:pt modelId="{24EDB010-65DC-4CE0-B02B-8C32A274AE99}" type="sibTrans" cxnId="{90DC975C-97D8-41E5-8DE5-35EB7E600C45}">
      <dgm:prSet/>
      <dgm:spPr/>
      <dgm:t>
        <a:bodyPr/>
        <a:lstStyle/>
        <a:p>
          <a:endParaRPr lang="pl-PL"/>
        </a:p>
      </dgm:t>
    </dgm:pt>
    <dgm:pt modelId="{197C8528-1FE9-49BA-8674-21458AE0B8A0}">
      <dgm:prSet custT="1"/>
      <dgm:spPr>
        <a:xfrm rot="5400000">
          <a:off x="4896295" y="1192252"/>
          <a:ext cx="1573232" cy="5093370"/>
        </a:xfrm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6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Strategia Rozwoju Miasta - </a:t>
          </a:r>
          <a: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Tarnów 2030 </a:t>
          </a:r>
          <a:r>
            <a:rPr lang="pl-PL" sz="16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</a:t>
          </a:r>
          <a:r>
            <a:rPr lang="pl-PL" sz="1600" b="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projekt </a:t>
          </a:r>
          <a:br>
            <a:rPr lang="pl-PL" sz="1600" b="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1600" b="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 fazie konsultacji</a:t>
          </a:r>
        </a:p>
      </dgm:t>
    </dgm:pt>
    <dgm:pt modelId="{690341CA-7FF7-4C49-A8A2-0299142B670A}" type="sibTrans" cxnId="{5634DA5C-1CB7-4F2C-92A6-8CCA16C113DD}">
      <dgm:prSet/>
      <dgm:spPr/>
      <dgm:t>
        <a:bodyPr/>
        <a:lstStyle/>
        <a:p>
          <a:endParaRPr lang="pl-PL"/>
        </a:p>
      </dgm:t>
    </dgm:pt>
    <dgm:pt modelId="{D0F4C049-A132-4076-86A7-E7610EDBE633}" type="parTrans" cxnId="{5634DA5C-1CB7-4F2C-92A6-8CCA16C113DD}">
      <dgm:prSet/>
      <dgm:spPr/>
      <dgm:t>
        <a:bodyPr/>
        <a:lstStyle/>
        <a:p>
          <a:endParaRPr lang="pl-PL"/>
        </a:p>
      </dgm:t>
    </dgm:pt>
    <dgm:pt modelId="{15FD23B7-3D94-47CC-97B4-E1D25B9F976D}">
      <dgm:prSet phldrT="[Tekst]" custT="1"/>
      <dgm:spPr>
        <a:xfrm rot="5400000">
          <a:off x="5027967" y="-1085273"/>
          <a:ext cx="1317945" cy="5085319"/>
        </a:xfrm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Strategia na Rzecz Odpowiedzialnego Rozwoju do roku 2020 z perspektywą do 2030</a:t>
          </a:r>
        </a:p>
      </dgm:t>
    </dgm:pt>
    <dgm:pt modelId="{3937C7D9-1D69-404C-A33E-B4CA90F11BDB}" type="parTrans" cxnId="{BCFC2555-3F27-4E60-A9A2-04D6934AAB56}">
      <dgm:prSet/>
      <dgm:spPr/>
      <dgm:t>
        <a:bodyPr/>
        <a:lstStyle/>
        <a:p>
          <a:endParaRPr lang="pl-PL"/>
        </a:p>
      </dgm:t>
    </dgm:pt>
    <dgm:pt modelId="{47AD0060-6565-4E65-BC70-89D68017376D}" type="sibTrans" cxnId="{BCFC2555-3F27-4E60-A9A2-04D6934AAB56}">
      <dgm:prSet/>
      <dgm:spPr/>
      <dgm:t>
        <a:bodyPr/>
        <a:lstStyle/>
        <a:p>
          <a:endParaRPr lang="pl-PL"/>
        </a:p>
      </dgm:t>
    </dgm:pt>
    <dgm:pt modelId="{3DE98AE2-154E-4B9C-B509-8997CF18946A}">
      <dgm:prSet phldrT="[Tekst]" custT="1"/>
      <dgm:spPr>
        <a:xfrm rot="5400000">
          <a:off x="5027967" y="-1085273"/>
          <a:ext cx="1317945" cy="5085319"/>
        </a:xfrm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Krajowa Strategia Rozwoju Regionalnego 2030 </a:t>
          </a:r>
        </a:p>
      </dgm:t>
    </dgm:pt>
    <dgm:pt modelId="{DCC899D0-BEAE-4110-A823-121F9ECB9F9B}" type="sibTrans" cxnId="{A62D01DA-9805-49CC-B351-0FCEF9A86557}">
      <dgm:prSet/>
      <dgm:spPr/>
      <dgm:t>
        <a:bodyPr/>
        <a:lstStyle/>
        <a:p>
          <a:endParaRPr lang="pl-PL"/>
        </a:p>
      </dgm:t>
    </dgm:pt>
    <dgm:pt modelId="{96EE36F1-D44B-43AA-A229-1F5EBE2EF9CA}" type="parTrans" cxnId="{A62D01DA-9805-49CC-B351-0FCEF9A86557}">
      <dgm:prSet/>
      <dgm:spPr/>
      <dgm:t>
        <a:bodyPr/>
        <a:lstStyle/>
        <a:p>
          <a:endParaRPr lang="pl-PL"/>
        </a:p>
      </dgm:t>
    </dgm:pt>
    <dgm:pt modelId="{04ACE035-CDB6-410A-BED5-7FA4C970B9C2}">
      <dgm:prSet custT="1"/>
      <dgm:spPr>
        <a:xfrm rot="5400000">
          <a:off x="4896295" y="1192252"/>
          <a:ext cx="1573232" cy="5093370"/>
        </a:xfrm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600" b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Strategia Rozwoju Elektromobilności dla Tarnowa do roku 2030</a:t>
          </a:r>
          <a:endParaRPr lang="pl-PL" sz="16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EF55781-6F84-4B99-81DC-1776168AC275}" type="parTrans" cxnId="{B58F22E8-A5B1-4959-A0BE-101C00E13A38}">
      <dgm:prSet/>
      <dgm:spPr/>
      <dgm:t>
        <a:bodyPr/>
        <a:lstStyle/>
        <a:p>
          <a:endParaRPr lang="pl-PL"/>
        </a:p>
      </dgm:t>
    </dgm:pt>
    <dgm:pt modelId="{03C5D212-2176-4161-9309-B16FF4910BCD}" type="sibTrans" cxnId="{B58F22E8-A5B1-4959-A0BE-101C00E13A38}">
      <dgm:prSet/>
      <dgm:spPr/>
      <dgm:t>
        <a:bodyPr/>
        <a:lstStyle/>
        <a:p>
          <a:endParaRPr lang="pl-PL"/>
        </a:p>
      </dgm:t>
    </dgm:pt>
    <dgm:pt modelId="{91AAABE2-315A-4D85-A4DC-AEA11E97B5A3}">
      <dgm:prSet custT="1"/>
      <dgm:spPr>
        <a:xfrm rot="5400000">
          <a:off x="4896295" y="1192252"/>
          <a:ext cx="1573232" cy="5093370"/>
        </a:xfrm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600" b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Programy lokale i osłonowe na rzecz określonych grup społecznych w tym do gminnej i powiatowej Strategii Rozwiązywania Problemów Społecznych</a:t>
          </a:r>
          <a:endParaRPr lang="pl-PL" sz="16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62EDF1C-0546-42AD-911E-35770811C521}" type="parTrans" cxnId="{DF7E3DB0-D69D-4D5A-BC0D-0BACDB66E338}">
      <dgm:prSet/>
      <dgm:spPr/>
      <dgm:t>
        <a:bodyPr/>
        <a:lstStyle/>
        <a:p>
          <a:endParaRPr lang="pl-PL"/>
        </a:p>
      </dgm:t>
    </dgm:pt>
    <dgm:pt modelId="{136AF40C-70C8-4E76-9566-C48A1DCB07A2}" type="sibTrans" cxnId="{DF7E3DB0-D69D-4D5A-BC0D-0BACDB66E338}">
      <dgm:prSet/>
      <dgm:spPr/>
      <dgm:t>
        <a:bodyPr/>
        <a:lstStyle/>
        <a:p>
          <a:endParaRPr lang="pl-PL"/>
        </a:p>
      </dgm:t>
    </dgm:pt>
    <dgm:pt modelId="{04ECA2AE-41CE-42DE-8396-5B72EA82AB5C}">
      <dgm:prSet custT="1"/>
      <dgm:spPr>
        <a:xfrm rot="5400000">
          <a:off x="4896295" y="1192252"/>
          <a:ext cx="1573232" cy="5093370"/>
        </a:xfrm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6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Gminny Program Rewitalizacji dla Miasta Tarnowa na lata 2017-2022</a:t>
          </a:r>
        </a:p>
      </dgm:t>
    </dgm:pt>
    <dgm:pt modelId="{A32ABAE6-D651-49A3-97BB-D1C129BA48AB}" type="sibTrans" cxnId="{84AA4FFF-542E-4417-93E9-2AC0D45BEB40}">
      <dgm:prSet/>
      <dgm:spPr/>
      <dgm:t>
        <a:bodyPr/>
        <a:lstStyle/>
        <a:p>
          <a:endParaRPr lang="pl-PL"/>
        </a:p>
      </dgm:t>
    </dgm:pt>
    <dgm:pt modelId="{A08FFB1F-C01E-400F-87F1-9D0E8CD35F1E}" type="parTrans" cxnId="{84AA4FFF-542E-4417-93E9-2AC0D45BEB40}">
      <dgm:prSet/>
      <dgm:spPr/>
      <dgm:t>
        <a:bodyPr/>
        <a:lstStyle/>
        <a:p>
          <a:endParaRPr lang="pl-PL"/>
        </a:p>
      </dgm:t>
    </dgm:pt>
    <dgm:pt modelId="{BB53A446-03BF-4383-854C-CFA55EBCED71}" type="pres">
      <dgm:prSet presAssocID="{13D45377-6AD4-4B55-BF37-20C3CD5E34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B75E43-61C7-4B8A-A2D0-276B8C09844D}" type="pres">
      <dgm:prSet presAssocID="{3FAFF6C8-55E4-4BA3-9BCF-9324C8C8716F}" presName="linNode" presStyleCnt="0"/>
      <dgm:spPr/>
    </dgm:pt>
    <dgm:pt modelId="{FAF7F364-7594-4C37-9C03-E28748437B09}" type="pres">
      <dgm:prSet presAssocID="{3FAFF6C8-55E4-4BA3-9BCF-9324C8C8716F}" presName="parentText" presStyleLbl="node1" presStyleIdx="0" presStyleCnt="4" custLinFactNeighborY="72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00601507-FF26-4E11-99E7-BAED65F23E02}" type="pres">
      <dgm:prSet presAssocID="{3FAFF6C8-55E4-4BA3-9BCF-9324C8C8716F}" presName="descendantText" presStyleLbl="alignAccFollowNode1" presStyleIdx="0" presStyleCnt="4" custScaleX="94560" custScaleY="132912" custLinFactNeighborX="4461" custLinFactNeighborY="468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l-PL"/>
        </a:p>
      </dgm:t>
    </dgm:pt>
    <dgm:pt modelId="{B2670CE4-4AB3-4206-A51B-06FECDBE8F4F}" type="pres">
      <dgm:prSet presAssocID="{6EE8C6A2-02A7-4524-9791-7AFD5B45EDEA}" presName="sp" presStyleCnt="0"/>
      <dgm:spPr/>
    </dgm:pt>
    <dgm:pt modelId="{53097A76-573F-40EE-AB70-A0743ABE3105}" type="pres">
      <dgm:prSet presAssocID="{0CB4F6F3-C94B-44B3-B1A2-48287E92DED0}" presName="linNode" presStyleCnt="0"/>
      <dgm:spPr/>
    </dgm:pt>
    <dgm:pt modelId="{7EAAE8E5-7491-4D41-993D-50C532440E70}" type="pres">
      <dgm:prSet presAssocID="{0CB4F6F3-C94B-44B3-B1A2-48287E92DED0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0730CC14-919E-40BB-99ED-13DEEE502D3E}" type="pres">
      <dgm:prSet presAssocID="{0CB4F6F3-C94B-44B3-B1A2-48287E92DED0}" presName="descendantText" presStyleLbl="alignAccFollowNode1" presStyleIdx="1" presStyleCnt="4" custScaleX="95343" custScaleY="341023" custLinFactNeighborX="4667" custLinFactNeighborY="1088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l-PL"/>
        </a:p>
      </dgm:t>
    </dgm:pt>
    <dgm:pt modelId="{07916A61-433A-44C3-94E0-48B288D83900}" type="pres">
      <dgm:prSet presAssocID="{C55AC94A-F236-47ED-B7BF-C05CEFD4E0AE}" presName="sp" presStyleCnt="0"/>
      <dgm:spPr/>
    </dgm:pt>
    <dgm:pt modelId="{19E2F54A-D2C6-4208-8C80-148F73C88DC6}" type="pres">
      <dgm:prSet presAssocID="{3475C29C-2A33-4556-B69C-CCFB8B22246F}" presName="linNode" presStyleCnt="0"/>
      <dgm:spPr/>
    </dgm:pt>
    <dgm:pt modelId="{8D03C2D0-4C61-45F1-8C82-7CD0BC39E9B6}" type="pres">
      <dgm:prSet presAssocID="{3475C29C-2A33-4556-B69C-CCFB8B22246F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7E18EDC7-57F6-4BB3-B2B5-7D0A5007F06E}" type="pres">
      <dgm:prSet presAssocID="{3475C29C-2A33-4556-B69C-CCFB8B22246F}" presName="descendantText" presStyleLbl="alignAccFollowNode1" presStyleIdx="2" presStyleCnt="4" custScaleX="94951" custScaleY="74038" custLinFactNeighborX="4180" custLinFactNeighborY="-565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l-PL"/>
        </a:p>
      </dgm:t>
    </dgm:pt>
    <dgm:pt modelId="{C14BE459-5E19-4EEA-8027-89ADB3BB6591}" type="pres">
      <dgm:prSet presAssocID="{9C609ABA-A9C4-4603-95F4-CF27341D697A}" presName="sp" presStyleCnt="0"/>
      <dgm:spPr/>
    </dgm:pt>
    <dgm:pt modelId="{A6D83B9D-A3ED-4B4D-B6CB-32E38C05075C}" type="pres">
      <dgm:prSet presAssocID="{2ABC23D5-8D2D-4B41-8262-39716C2671EA}" presName="linNode" presStyleCnt="0"/>
      <dgm:spPr/>
    </dgm:pt>
    <dgm:pt modelId="{283686E2-C0C0-4FCC-9BCA-0636D1F7F64A}" type="pres">
      <dgm:prSet presAssocID="{2ABC23D5-8D2D-4B41-8262-39716C2671EA}" presName="parentText" presStyleLbl="node1" presStyleIdx="3" presStyleCnt="4" custLinFactNeighborX="237" custLinFactNeighborY="-105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40826EDF-988F-4084-A542-E9FD6D1DE14F}" type="pres">
      <dgm:prSet presAssocID="{2ABC23D5-8D2D-4B41-8262-39716C2671EA}" presName="descendantText" presStyleLbl="alignAccFollowNode1" presStyleIdx="3" presStyleCnt="4" custScaleX="95499" custScaleY="387814" custLinFactNeighborX="3824" custLinFactNeighborY="-1472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l-PL"/>
        </a:p>
      </dgm:t>
    </dgm:pt>
  </dgm:ptLst>
  <dgm:cxnLst>
    <dgm:cxn modelId="{9B605EAE-42B9-4AFA-AF61-4F234D1E25EF}" srcId="{3475C29C-2A33-4556-B69C-CCFB8B22246F}" destId="{7DFDB809-586A-4574-A436-4781C9DD15E2}" srcOrd="0" destOrd="0" parTransId="{1FAE8A31-7DBD-4D06-82FF-210AA75A3372}" sibTransId="{F00FFE36-11BD-4A27-A49D-FE1AB4ABBB99}"/>
    <dgm:cxn modelId="{1A326A35-52A4-4B88-B274-063E00792E2C}" type="presOf" srcId="{2ABC23D5-8D2D-4B41-8262-39716C2671EA}" destId="{283686E2-C0C0-4FCC-9BCA-0636D1F7F64A}" srcOrd="0" destOrd="0" presId="urn:microsoft.com/office/officeart/2005/8/layout/vList5"/>
    <dgm:cxn modelId="{B3826572-F650-4538-9104-D77ECEE21043}" type="presOf" srcId="{0CB4F6F3-C94B-44B3-B1A2-48287E92DED0}" destId="{7EAAE8E5-7491-4D41-993D-50C532440E70}" srcOrd="0" destOrd="0" presId="urn:microsoft.com/office/officeart/2005/8/layout/vList5"/>
    <dgm:cxn modelId="{33A9B91D-F279-4879-95F1-5715BD5B3B80}" type="presOf" srcId="{3DE98AE2-154E-4B9C-B509-8997CF18946A}" destId="{0730CC14-919E-40BB-99ED-13DEEE502D3E}" srcOrd="0" destOrd="3" presId="urn:microsoft.com/office/officeart/2005/8/layout/vList5"/>
    <dgm:cxn modelId="{DF7E3DB0-D69D-4D5A-BC0D-0BACDB66E338}" srcId="{2ABC23D5-8D2D-4B41-8262-39716C2671EA}" destId="{91AAABE2-315A-4D85-A4DC-AEA11E97B5A3}" srcOrd="3" destOrd="0" parTransId="{562EDF1C-0546-42AD-911E-35770811C521}" sibTransId="{136AF40C-70C8-4E76-9566-C48A1DCB07A2}"/>
    <dgm:cxn modelId="{BDD5D290-B094-4730-A78A-4B19A0B920D4}" type="presOf" srcId="{91AAABE2-315A-4D85-A4DC-AEA11E97B5A3}" destId="{40826EDF-988F-4084-A542-E9FD6D1DE14F}" srcOrd="0" destOrd="3" presId="urn:microsoft.com/office/officeart/2005/8/layout/vList5"/>
    <dgm:cxn modelId="{26A3886B-2FBF-4300-92CC-2DF376CC9721}" type="presOf" srcId="{15FD23B7-3D94-47CC-97B4-E1D25B9F976D}" destId="{0730CC14-919E-40BB-99ED-13DEEE502D3E}" srcOrd="0" destOrd="2" presId="urn:microsoft.com/office/officeart/2005/8/layout/vList5"/>
    <dgm:cxn modelId="{BCFC2555-3F27-4E60-A9A2-04D6934AAB56}" srcId="{0CB4F6F3-C94B-44B3-B1A2-48287E92DED0}" destId="{15FD23B7-3D94-47CC-97B4-E1D25B9F976D}" srcOrd="2" destOrd="0" parTransId="{3937C7D9-1D69-404C-A33E-B4CA90F11BDB}" sibTransId="{47AD0060-6565-4E65-BC70-89D68017376D}"/>
    <dgm:cxn modelId="{A62D01DA-9805-49CC-B351-0FCEF9A86557}" srcId="{0CB4F6F3-C94B-44B3-B1A2-48287E92DED0}" destId="{3DE98AE2-154E-4B9C-B509-8997CF18946A}" srcOrd="3" destOrd="0" parTransId="{96EE36F1-D44B-43AA-A229-1F5EBE2EF9CA}" sibTransId="{DCC899D0-BEAE-4110-A823-121F9ECB9F9B}"/>
    <dgm:cxn modelId="{9AD1FCE2-5A86-491C-A081-CFE96262BF9B}" type="presOf" srcId="{869A4A2B-BB52-4360-8BEB-93002BC334DE}" destId="{0730CC14-919E-40BB-99ED-13DEEE502D3E}" srcOrd="0" destOrd="1" presId="urn:microsoft.com/office/officeart/2005/8/layout/vList5"/>
    <dgm:cxn modelId="{90DC975C-97D8-41E5-8DE5-35EB7E600C45}" srcId="{0CB4F6F3-C94B-44B3-B1A2-48287E92DED0}" destId="{869A4A2B-BB52-4360-8BEB-93002BC334DE}" srcOrd="1" destOrd="0" parTransId="{92572CAA-6321-4BAF-9D9C-8697190C31F8}" sibTransId="{24EDB010-65DC-4CE0-B02B-8C32A274AE99}"/>
    <dgm:cxn modelId="{F053D205-3CDA-42E8-8B1D-B37B5A017354}" srcId="{0CB4F6F3-C94B-44B3-B1A2-48287E92DED0}" destId="{40CB4483-0220-4902-9D0F-71CDE9886A7D}" srcOrd="0" destOrd="0" parTransId="{519AADBD-19EE-43BB-A87E-859A48D1B60B}" sibTransId="{9D4CF412-263A-4D5F-A44F-A9B7BA127A70}"/>
    <dgm:cxn modelId="{EB13C401-6A88-4541-93F1-2450E06B03B0}" type="presOf" srcId="{13D45377-6AD4-4B55-BF37-20C3CD5E349A}" destId="{BB53A446-03BF-4383-854C-CFA55EBCED71}" srcOrd="0" destOrd="0" presId="urn:microsoft.com/office/officeart/2005/8/layout/vList5"/>
    <dgm:cxn modelId="{91983CF4-27FF-4739-A545-D70C9B5C2C3D}" type="presOf" srcId="{3475C29C-2A33-4556-B69C-CCFB8B22246F}" destId="{8D03C2D0-4C61-45F1-8C82-7CD0BC39E9B6}" srcOrd="0" destOrd="0" presId="urn:microsoft.com/office/officeart/2005/8/layout/vList5"/>
    <dgm:cxn modelId="{B58F22E8-A5B1-4959-A0BE-101C00E13A38}" srcId="{2ABC23D5-8D2D-4B41-8262-39716C2671EA}" destId="{04ACE035-CDB6-410A-BED5-7FA4C970B9C2}" srcOrd="2" destOrd="0" parTransId="{DEF55781-6F84-4B99-81DC-1776168AC275}" sibTransId="{03C5D212-2176-4161-9309-B16FF4910BCD}"/>
    <dgm:cxn modelId="{D6874147-10FF-41C3-A30A-4DCDF155C7DE}" type="presOf" srcId="{197C8528-1FE9-49BA-8674-21458AE0B8A0}" destId="{40826EDF-988F-4084-A542-E9FD6D1DE14F}" srcOrd="0" destOrd="0" presId="urn:microsoft.com/office/officeart/2005/8/layout/vList5"/>
    <dgm:cxn modelId="{C8C1A16C-23BD-4C41-A513-6275C6B52654}" type="presOf" srcId="{40CB4483-0220-4902-9D0F-71CDE9886A7D}" destId="{0730CC14-919E-40BB-99ED-13DEEE502D3E}" srcOrd="0" destOrd="0" presId="urn:microsoft.com/office/officeart/2005/8/layout/vList5"/>
    <dgm:cxn modelId="{F7CACA3A-C47A-4E44-A144-4C5F96B7C622}" srcId="{13D45377-6AD4-4B55-BF37-20C3CD5E349A}" destId="{2ABC23D5-8D2D-4B41-8262-39716C2671EA}" srcOrd="3" destOrd="0" parTransId="{FACD10C7-7131-43DB-9317-97ECCB88E130}" sibTransId="{6DBF1530-B446-4C61-906F-AB961460E91F}"/>
    <dgm:cxn modelId="{84AA4FFF-542E-4417-93E9-2AC0D45BEB40}" srcId="{2ABC23D5-8D2D-4B41-8262-39716C2671EA}" destId="{04ECA2AE-41CE-42DE-8396-5B72EA82AB5C}" srcOrd="1" destOrd="0" parTransId="{A08FFB1F-C01E-400F-87F1-9D0E8CD35F1E}" sibTransId="{A32ABAE6-D651-49A3-97BB-D1C129BA48AB}"/>
    <dgm:cxn modelId="{A1698753-B3B4-4AEE-9F74-221099AE7AB1}" srcId="{13D45377-6AD4-4B55-BF37-20C3CD5E349A}" destId="{3475C29C-2A33-4556-B69C-CCFB8B22246F}" srcOrd="2" destOrd="0" parTransId="{0AD4FD8B-3EDC-4471-A6CA-C27FF886AD9C}" sibTransId="{9C609ABA-A9C4-4603-95F4-CF27341D697A}"/>
    <dgm:cxn modelId="{D55DDA5E-E78A-4D0A-890E-C07CCA1C86FB}" type="presOf" srcId="{04ECA2AE-41CE-42DE-8396-5B72EA82AB5C}" destId="{40826EDF-988F-4084-A542-E9FD6D1DE14F}" srcOrd="0" destOrd="1" presId="urn:microsoft.com/office/officeart/2005/8/layout/vList5"/>
    <dgm:cxn modelId="{CDA945B9-EA15-4A8A-8270-D9EE631CBD57}" srcId="{13D45377-6AD4-4B55-BF37-20C3CD5E349A}" destId="{0CB4F6F3-C94B-44B3-B1A2-48287E92DED0}" srcOrd="1" destOrd="0" parTransId="{73D04DF7-8BF8-4A29-933D-A818CCED905F}" sibTransId="{C55AC94A-F236-47ED-B7BF-C05CEFD4E0AE}"/>
    <dgm:cxn modelId="{8B08E3BE-3DB1-44A8-8DBA-2CFA1451A4D5}" srcId="{3FAFF6C8-55E4-4BA3-9BCF-9324C8C8716F}" destId="{E01AFEDF-9D37-43C2-8846-D545296895B9}" srcOrd="0" destOrd="0" parTransId="{66255D9B-D658-47AD-887B-E2C6C01DE3DA}" sibTransId="{3CE4E6CD-03F8-4FCE-AF92-6C2D5ABD83F4}"/>
    <dgm:cxn modelId="{11860571-D90D-4EC6-8867-594B61ED679E}" type="presOf" srcId="{3FAFF6C8-55E4-4BA3-9BCF-9324C8C8716F}" destId="{FAF7F364-7594-4C37-9C03-E28748437B09}" srcOrd="0" destOrd="0" presId="urn:microsoft.com/office/officeart/2005/8/layout/vList5"/>
    <dgm:cxn modelId="{2BAD114A-59F5-4EFA-B9D3-CE6E44DDA442}" type="presOf" srcId="{7DFDB809-586A-4574-A436-4781C9DD15E2}" destId="{7E18EDC7-57F6-4BB3-B2B5-7D0A5007F06E}" srcOrd="0" destOrd="0" presId="urn:microsoft.com/office/officeart/2005/8/layout/vList5"/>
    <dgm:cxn modelId="{7C973B89-3F72-4FBA-9617-2C4830FA5B89}" srcId="{13D45377-6AD4-4B55-BF37-20C3CD5E349A}" destId="{3FAFF6C8-55E4-4BA3-9BCF-9324C8C8716F}" srcOrd="0" destOrd="0" parTransId="{798BA234-BE57-465B-A8CE-A345635BCC79}" sibTransId="{6EE8C6A2-02A7-4524-9791-7AFD5B45EDEA}"/>
    <dgm:cxn modelId="{76D4BBF8-20C1-480D-96EB-405B055E8C25}" type="presOf" srcId="{E01AFEDF-9D37-43C2-8846-D545296895B9}" destId="{00601507-FF26-4E11-99E7-BAED65F23E02}" srcOrd="0" destOrd="0" presId="urn:microsoft.com/office/officeart/2005/8/layout/vList5"/>
    <dgm:cxn modelId="{5634DA5C-1CB7-4F2C-92A6-8CCA16C113DD}" srcId="{2ABC23D5-8D2D-4B41-8262-39716C2671EA}" destId="{197C8528-1FE9-49BA-8674-21458AE0B8A0}" srcOrd="0" destOrd="0" parTransId="{D0F4C049-A132-4076-86A7-E7610EDBE633}" sibTransId="{690341CA-7FF7-4C49-A8A2-0299142B670A}"/>
    <dgm:cxn modelId="{87F0B448-2CCB-4DD1-8639-F7C813B0FD3A}" type="presOf" srcId="{04ACE035-CDB6-410A-BED5-7FA4C970B9C2}" destId="{40826EDF-988F-4084-A542-E9FD6D1DE14F}" srcOrd="0" destOrd="2" presId="urn:microsoft.com/office/officeart/2005/8/layout/vList5"/>
    <dgm:cxn modelId="{B978BD47-DD03-41DC-815B-F291BC25CA74}" type="presParOf" srcId="{BB53A446-03BF-4383-854C-CFA55EBCED71}" destId="{B2B75E43-61C7-4B8A-A2D0-276B8C09844D}" srcOrd="0" destOrd="0" presId="urn:microsoft.com/office/officeart/2005/8/layout/vList5"/>
    <dgm:cxn modelId="{42375F30-7216-4EF4-AC99-FFF6BF9EEE9F}" type="presParOf" srcId="{B2B75E43-61C7-4B8A-A2D0-276B8C09844D}" destId="{FAF7F364-7594-4C37-9C03-E28748437B09}" srcOrd="0" destOrd="0" presId="urn:microsoft.com/office/officeart/2005/8/layout/vList5"/>
    <dgm:cxn modelId="{53AA2A3B-C37C-426F-BC9D-A0306FBF42BC}" type="presParOf" srcId="{B2B75E43-61C7-4B8A-A2D0-276B8C09844D}" destId="{00601507-FF26-4E11-99E7-BAED65F23E02}" srcOrd="1" destOrd="0" presId="urn:microsoft.com/office/officeart/2005/8/layout/vList5"/>
    <dgm:cxn modelId="{8FDA7011-06ED-40B5-95EE-59E41EE86EB7}" type="presParOf" srcId="{BB53A446-03BF-4383-854C-CFA55EBCED71}" destId="{B2670CE4-4AB3-4206-A51B-06FECDBE8F4F}" srcOrd="1" destOrd="0" presId="urn:microsoft.com/office/officeart/2005/8/layout/vList5"/>
    <dgm:cxn modelId="{B83A3558-C745-4655-BD2B-842C1C11F52D}" type="presParOf" srcId="{BB53A446-03BF-4383-854C-CFA55EBCED71}" destId="{53097A76-573F-40EE-AB70-A0743ABE3105}" srcOrd="2" destOrd="0" presId="urn:microsoft.com/office/officeart/2005/8/layout/vList5"/>
    <dgm:cxn modelId="{1A0BDB6E-40DA-4FD9-9ECB-5F18AB0BF7E8}" type="presParOf" srcId="{53097A76-573F-40EE-AB70-A0743ABE3105}" destId="{7EAAE8E5-7491-4D41-993D-50C532440E70}" srcOrd="0" destOrd="0" presId="urn:microsoft.com/office/officeart/2005/8/layout/vList5"/>
    <dgm:cxn modelId="{33000B4B-1390-4C73-AEDC-5F4FF9283194}" type="presParOf" srcId="{53097A76-573F-40EE-AB70-A0743ABE3105}" destId="{0730CC14-919E-40BB-99ED-13DEEE502D3E}" srcOrd="1" destOrd="0" presId="urn:microsoft.com/office/officeart/2005/8/layout/vList5"/>
    <dgm:cxn modelId="{95148CBF-4C0F-4572-A70B-6A34CD626DEC}" type="presParOf" srcId="{BB53A446-03BF-4383-854C-CFA55EBCED71}" destId="{07916A61-433A-44C3-94E0-48B288D83900}" srcOrd="3" destOrd="0" presId="urn:microsoft.com/office/officeart/2005/8/layout/vList5"/>
    <dgm:cxn modelId="{48DBBA47-F670-4607-A8E6-5945BF6CFBEF}" type="presParOf" srcId="{BB53A446-03BF-4383-854C-CFA55EBCED71}" destId="{19E2F54A-D2C6-4208-8C80-148F73C88DC6}" srcOrd="4" destOrd="0" presId="urn:microsoft.com/office/officeart/2005/8/layout/vList5"/>
    <dgm:cxn modelId="{775E0CA7-B4EE-462E-88F0-40E47F07730F}" type="presParOf" srcId="{19E2F54A-D2C6-4208-8C80-148F73C88DC6}" destId="{8D03C2D0-4C61-45F1-8C82-7CD0BC39E9B6}" srcOrd="0" destOrd="0" presId="urn:microsoft.com/office/officeart/2005/8/layout/vList5"/>
    <dgm:cxn modelId="{C7D47C29-0C07-4126-BD30-022095E5B328}" type="presParOf" srcId="{19E2F54A-D2C6-4208-8C80-148F73C88DC6}" destId="{7E18EDC7-57F6-4BB3-B2B5-7D0A5007F06E}" srcOrd="1" destOrd="0" presId="urn:microsoft.com/office/officeart/2005/8/layout/vList5"/>
    <dgm:cxn modelId="{4CCAD297-D8A8-4662-89E0-5E5D2E208AE0}" type="presParOf" srcId="{BB53A446-03BF-4383-854C-CFA55EBCED71}" destId="{C14BE459-5E19-4EEA-8027-89ADB3BB6591}" srcOrd="5" destOrd="0" presId="urn:microsoft.com/office/officeart/2005/8/layout/vList5"/>
    <dgm:cxn modelId="{7E33D0AF-AE9C-4F82-B322-738F6C9C9E00}" type="presParOf" srcId="{BB53A446-03BF-4383-854C-CFA55EBCED71}" destId="{A6D83B9D-A3ED-4B4D-B6CB-32E38C05075C}" srcOrd="6" destOrd="0" presId="urn:microsoft.com/office/officeart/2005/8/layout/vList5"/>
    <dgm:cxn modelId="{67EB43B0-22B6-406D-87B0-C091702052F5}" type="presParOf" srcId="{A6D83B9D-A3ED-4B4D-B6CB-32E38C05075C}" destId="{283686E2-C0C0-4FCC-9BCA-0636D1F7F64A}" srcOrd="0" destOrd="0" presId="urn:microsoft.com/office/officeart/2005/8/layout/vList5"/>
    <dgm:cxn modelId="{A62E93BE-479F-48B6-896F-83A9AF764852}" type="presParOf" srcId="{A6D83B9D-A3ED-4B4D-B6CB-32E38C05075C}" destId="{40826EDF-988F-4084-A542-E9FD6D1DE1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2B7AC0-C563-4576-9ACE-E35E9C61ACC3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087619-D6C5-43D7-A5B3-75657448D151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endParaRPr lang="pl-PL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6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pl-PL" sz="1000" dirty="0"/>
        </a:p>
      </dgm:t>
    </dgm:pt>
    <dgm:pt modelId="{3EB867E0-12E0-43D0-8DBE-CA229F94552B}" type="parTrans" cxnId="{FD2D421E-2567-4E70-A8CE-FF4EAFFF58B0}">
      <dgm:prSet/>
      <dgm:spPr/>
      <dgm:t>
        <a:bodyPr/>
        <a:lstStyle/>
        <a:p>
          <a:endParaRPr lang="pl-PL"/>
        </a:p>
      </dgm:t>
    </dgm:pt>
    <dgm:pt modelId="{1D8C86CD-3EBA-4BE6-9539-1981EEB62025}" type="sibTrans" cxnId="{FD2D421E-2567-4E70-A8CE-FF4EAFFF58B0}">
      <dgm:prSet/>
      <dgm:spPr/>
      <dgm:t>
        <a:bodyPr/>
        <a:lstStyle/>
        <a:p>
          <a:endParaRPr lang="pl-PL"/>
        </a:p>
      </dgm:t>
    </dgm:pt>
    <dgm:pt modelId="{2CAD2148-724E-43A6-AFD5-E9F458CF8F58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r>
            <a:rPr lang="pl-PL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Rozbudowa systemu bezpieczeństwa publicznego, przeciwdziałanie zjawiskom patologii społecznej w tym                            w szczególności przemocy</a:t>
          </a:r>
          <a:endParaRPr lang="pl-PL" sz="1200" b="1" dirty="0"/>
        </a:p>
      </dgm:t>
    </dgm:pt>
    <dgm:pt modelId="{800D4BB5-8F3F-464E-84BA-2FC2D78D7AB4}" type="parTrans" cxnId="{A3FEFB41-44A0-44E1-A42E-6068B88BF54B}">
      <dgm:prSet/>
      <dgm:spPr/>
      <dgm:t>
        <a:bodyPr/>
        <a:lstStyle/>
        <a:p>
          <a:endParaRPr lang="pl-PL"/>
        </a:p>
      </dgm:t>
    </dgm:pt>
    <dgm:pt modelId="{ACF643AF-F5D5-45B0-B166-496BD55AB64B}" type="sibTrans" cxnId="{A3FEFB41-44A0-44E1-A42E-6068B88BF54B}">
      <dgm:prSet/>
      <dgm:spPr/>
      <dgm:t>
        <a:bodyPr/>
        <a:lstStyle/>
        <a:p>
          <a:endParaRPr lang="pl-PL"/>
        </a:p>
      </dgm:t>
    </dgm:pt>
    <dgm:pt modelId="{F7AFC2F3-7511-454C-A0D2-BBEA855D8F1E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6</a:t>
          </a:r>
          <a:endParaRPr lang="pl-PL" sz="1200" dirty="0"/>
        </a:p>
      </dgm:t>
    </dgm:pt>
    <dgm:pt modelId="{4391881A-97EA-4258-9543-A4F7E563B25F}" type="parTrans" cxnId="{779FA812-E116-470B-873D-8C374069380F}">
      <dgm:prSet/>
      <dgm:spPr/>
      <dgm:t>
        <a:bodyPr/>
        <a:lstStyle/>
        <a:p>
          <a:endParaRPr lang="pl-PL"/>
        </a:p>
      </dgm:t>
    </dgm:pt>
    <dgm:pt modelId="{9F2BC38A-AAE3-4C9F-8B83-600679E2F8DB}" type="sibTrans" cxnId="{779FA812-E116-470B-873D-8C374069380F}">
      <dgm:prSet/>
      <dgm:spPr/>
      <dgm:t>
        <a:bodyPr/>
        <a:lstStyle/>
        <a:p>
          <a:endParaRPr lang="pl-PL"/>
        </a:p>
      </dgm:t>
    </dgm:pt>
    <dgm:pt modelId="{8DCBD497-3AF7-4F3C-B75A-580FBDC53003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Monitorowanie, reagowanie oraz eliminowanie zagrożeń bezpieczeństwa obywateli i porządku publicznego na terenie miasta Tarnowa</a:t>
          </a:r>
          <a:endParaRPr lang="pl-PL" sz="1200" dirty="0"/>
        </a:p>
      </dgm:t>
    </dgm:pt>
    <dgm:pt modelId="{978E8F50-360C-43D9-917B-2C0D6ED7AA1B}" type="parTrans" cxnId="{28146245-0E3B-4B95-93C1-4CEB4346C291}">
      <dgm:prSet/>
      <dgm:spPr/>
      <dgm:t>
        <a:bodyPr/>
        <a:lstStyle/>
        <a:p>
          <a:endParaRPr lang="pl-PL"/>
        </a:p>
      </dgm:t>
    </dgm:pt>
    <dgm:pt modelId="{B8DF8A2C-864B-441D-9B53-46D50B151EEB}" type="sibTrans" cxnId="{28146245-0E3B-4B95-93C1-4CEB4346C291}">
      <dgm:prSet/>
      <dgm:spPr/>
      <dgm:t>
        <a:bodyPr/>
        <a:lstStyle/>
        <a:p>
          <a:endParaRPr lang="pl-PL"/>
        </a:p>
      </dgm:t>
    </dgm:pt>
    <dgm:pt modelId="{419F5EC3-B8BC-4A9D-9DC4-F4F49CF1CFB0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Programy lokalne, w które wpisują się zapisy celu strategicznego 6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E048D-448C-43B0-A320-60B21458B343}" type="parTrans" cxnId="{A711C004-6055-4C6F-BAFC-78D42FA1D0A1}">
      <dgm:prSet/>
      <dgm:spPr/>
      <dgm:t>
        <a:bodyPr/>
        <a:lstStyle/>
        <a:p>
          <a:endParaRPr lang="pl-PL"/>
        </a:p>
      </dgm:t>
    </dgm:pt>
    <dgm:pt modelId="{16D7E475-9B49-4378-BF41-9113716DA78A}" type="sibTrans" cxnId="{A711C004-6055-4C6F-BAFC-78D42FA1D0A1}">
      <dgm:prSet/>
      <dgm:spPr/>
      <dgm:t>
        <a:bodyPr/>
        <a:lstStyle/>
        <a:p>
          <a:endParaRPr lang="pl-PL"/>
        </a:p>
      </dgm:t>
    </dgm:pt>
    <dgm:pt modelId="{F544D5FC-9417-4303-AA4A-D9B754CFF854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 Zapobiegania Przestępczości oraz Ochrony Bezpieczeństwa Obywateli                         i Porządku Publicznego dla miasta Tarnowa na lata 2017-2022</a:t>
          </a:r>
          <a:endParaRPr lang="pl-PL" sz="1200" dirty="0"/>
        </a:p>
      </dgm:t>
    </dgm:pt>
    <dgm:pt modelId="{8172F7C6-D1F0-4D0F-AADE-8AF9AAD02465}" type="parTrans" cxnId="{082C0D6B-FA44-4720-AE6F-81D10F021843}">
      <dgm:prSet/>
      <dgm:spPr/>
      <dgm:t>
        <a:bodyPr/>
        <a:lstStyle/>
        <a:p>
          <a:endParaRPr lang="pl-PL"/>
        </a:p>
      </dgm:t>
    </dgm:pt>
    <dgm:pt modelId="{33CE7504-2529-4B0D-B4C8-D605A72B3060}" type="sibTrans" cxnId="{082C0D6B-FA44-4720-AE6F-81D10F021843}">
      <dgm:prSet/>
      <dgm:spPr/>
      <dgm:t>
        <a:bodyPr/>
        <a:lstStyle/>
        <a:p>
          <a:endParaRPr lang="pl-PL"/>
        </a:p>
      </dgm:t>
    </dgm:pt>
    <dgm:pt modelId="{9041370D-A8D6-4294-A916-85975ABC1114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C944B881-90D0-44DE-BFBC-FA1D474109E5}" type="parTrans" cxnId="{33D732BC-EF4E-470D-A5F8-AEE0713FCD9C}">
      <dgm:prSet/>
      <dgm:spPr/>
      <dgm:t>
        <a:bodyPr/>
        <a:lstStyle/>
        <a:p>
          <a:endParaRPr lang="pl-PL"/>
        </a:p>
      </dgm:t>
    </dgm:pt>
    <dgm:pt modelId="{FEE6709D-62E0-4D59-BC55-9B1DA7B3084E}" type="sibTrans" cxnId="{33D732BC-EF4E-470D-A5F8-AEE0713FCD9C}">
      <dgm:prSet/>
      <dgm:spPr/>
      <dgm:t>
        <a:bodyPr/>
        <a:lstStyle/>
        <a:p>
          <a:endParaRPr lang="pl-PL"/>
        </a:p>
      </dgm:t>
    </dgm:pt>
    <dgm:pt modelId="{850ACBE4-E969-46DF-891F-9F1FCFDB43CA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A460F341-98CD-442A-9593-9C713CC187B7}" type="parTrans" cxnId="{67AA31B9-E274-4F7D-A41E-563D0D802686}">
      <dgm:prSet/>
      <dgm:spPr/>
      <dgm:t>
        <a:bodyPr/>
        <a:lstStyle/>
        <a:p>
          <a:endParaRPr lang="pl-PL"/>
        </a:p>
      </dgm:t>
    </dgm:pt>
    <dgm:pt modelId="{48A65AFF-A15E-4D10-9855-99AC9B252E33}" type="sibTrans" cxnId="{67AA31B9-E274-4F7D-A41E-563D0D802686}">
      <dgm:prSet/>
      <dgm:spPr/>
      <dgm:t>
        <a:bodyPr/>
        <a:lstStyle/>
        <a:p>
          <a:endParaRPr lang="pl-PL"/>
        </a:p>
      </dgm:t>
    </dgm:pt>
    <dgm:pt modelId="{836B36EB-601B-4E98-9A7E-F2FB43298AAE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EDC18EC3-D5EE-4125-A3EA-4073C5F77883}" type="parTrans" cxnId="{CB3B69B7-F579-4780-89A0-FC2686CF68E0}">
      <dgm:prSet/>
      <dgm:spPr/>
      <dgm:t>
        <a:bodyPr/>
        <a:lstStyle/>
        <a:p>
          <a:endParaRPr lang="pl-PL"/>
        </a:p>
      </dgm:t>
    </dgm:pt>
    <dgm:pt modelId="{FEBB0A18-D08B-4FDD-9D00-C1B03C7DD84B}" type="sibTrans" cxnId="{CB3B69B7-F579-4780-89A0-FC2686CF68E0}">
      <dgm:prSet/>
      <dgm:spPr/>
      <dgm:t>
        <a:bodyPr/>
        <a:lstStyle/>
        <a:p>
          <a:endParaRPr lang="pl-PL"/>
        </a:p>
      </dgm:t>
    </dgm:pt>
    <dgm:pt modelId="{9D4FD0F3-BAB0-4658-ACD8-0F247B45AF7A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820FA88C-8A8D-4D28-9EF6-363171024B46}" type="parTrans" cxnId="{5E312CB5-C98C-4785-86D9-83B5E902ADF2}">
      <dgm:prSet/>
      <dgm:spPr/>
      <dgm:t>
        <a:bodyPr/>
        <a:lstStyle/>
        <a:p>
          <a:endParaRPr lang="pl-PL"/>
        </a:p>
      </dgm:t>
    </dgm:pt>
    <dgm:pt modelId="{6652FF8E-58B5-4955-8AA1-FE5A9A69BF19}" type="sibTrans" cxnId="{5E312CB5-C98C-4785-86D9-83B5E902ADF2}">
      <dgm:prSet/>
      <dgm:spPr/>
      <dgm:t>
        <a:bodyPr/>
        <a:lstStyle/>
        <a:p>
          <a:endParaRPr lang="pl-PL"/>
        </a:p>
      </dgm:t>
    </dgm:pt>
    <dgm:pt modelId="{76B9842D-17B1-42AE-90B5-0E28B555BDF7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0AE80164-87B3-4FA0-8130-128AE00861A4}" type="parTrans" cxnId="{280B5CC3-F021-44BD-9C31-D7E5F64A2735}">
      <dgm:prSet/>
      <dgm:spPr/>
      <dgm:t>
        <a:bodyPr/>
        <a:lstStyle/>
        <a:p>
          <a:endParaRPr lang="pl-PL"/>
        </a:p>
      </dgm:t>
    </dgm:pt>
    <dgm:pt modelId="{AE25B2F6-38F4-4AFD-B0E8-37D5B770BEEC}" type="sibTrans" cxnId="{280B5CC3-F021-44BD-9C31-D7E5F64A2735}">
      <dgm:prSet/>
      <dgm:spPr/>
      <dgm:t>
        <a:bodyPr/>
        <a:lstStyle/>
        <a:p>
          <a:endParaRPr lang="pl-PL"/>
        </a:p>
      </dgm:t>
    </dgm:pt>
    <dgm:pt modelId="{EE645734-7024-4061-B7C9-189F5EC95F49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Zintensyfikowanie działań promujących aktywne postawy wśród zagrożonych utratą bezpieczeństwa mieszkańców Tarnowa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DE44420-86F0-46E1-BA84-87F1A039B6A0}" type="parTrans" cxnId="{A30E9FDD-46BD-45B0-81C0-52E531CF0CC0}">
      <dgm:prSet/>
      <dgm:spPr/>
      <dgm:t>
        <a:bodyPr/>
        <a:lstStyle/>
        <a:p>
          <a:endParaRPr lang="pl-PL"/>
        </a:p>
      </dgm:t>
    </dgm:pt>
    <dgm:pt modelId="{1EB873C8-2603-45D6-8356-79527630D7AB}" type="sibTrans" cxnId="{A30E9FDD-46BD-45B0-81C0-52E531CF0CC0}">
      <dgm:prSet/>
      <dgm:spPr/>
      <dgm:t>
        <a:bodyPr/>
        <a:lstStyle/>
        <a:p>
          <a:endParaRPr lang="pl-PL"/>
        </a:p>
      </dgm:t>
    </dgm:pt>
    <dgm:pt modelId="{984005E2-B9A8-4E4E-B48E-9C984920FEDA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Zwiększenie efektywności </a:t>
          </a:r>
          <a:b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 skuteczności działań prewencyjnych i interwencyjnych </a:t>
          </a:r>
          <a:b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w zakresie ograniczenia przestępczości i wykroczeń uciążliwych dla mieszkańców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821B947-9ECD-408B-A040-72A5D23640F3}" type="parTrans" cxnId="{AEA79C8A-8009-466B-8253-BA6652CB41DE}">
      <dgm:prSet/>
      <dgm:spPr/>
      <dgm:t>
        <a:bodyPr/>
        <a:lstStyle/>
        <a:p>
          <a:endParaRPr lang="pl-PL"/>
        </a:p>
      </dgm:t>
    </dgm:pt>
    <dgm:pt modelId="{582826EB-EEAE-4E5A-A0C2-F4A0AEE34D65}" type="sibTrans" cxnId="{AEA79C8A-8009-466B-8253-BA6652CB41DE}">
      <dgm:prSet/>
      <dgm:spPr/>
      <dgm:t>
        <a:bodyPr/>
        <a:lstStyle/>
        <a:p>
          <a:endParaRPr lang="pl-PL"/>
        </a:p>
      </dgm:t>
    </dgm:pt>
    <dgm:pt modelId="{E7C5E166-540A-433F-B991-C524FE00D5E7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Zwiększenie dostępności poradnictwa prawnego i wsparcia specjalistycznego, kontynuacja poradnictwa i interwencji w zakresie przeciwdziałania przemocy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59825C3-CC67-44F1-9D54-D2615C338C71}" type="parTrans" cxnId="{A8426A28-00E7-4F94-A250-DD864518A564}">
      <dgm:prSet/>
      <dgm:spPr/>
      <dgm:t>
        <a:bodyPr/>
        <a:lstStyle/>
        <a:p>
          <a:endParaRPr lang="pl-PL"/>
        </a:p>
      </dgm:t>
    </dgm:pt>
    <dgm:pt modelId="{643324FE-E3CC-457E-802E-7C1428CF835C}" type="sibTrans" cxnId="{A8426A28-00E7-4F94-A250-DD864518A564}">
      <dgm:prSet/>
      <dgm:spPr/>
      <dgm:t>
        <a:bodyPr/>
        <a:lstStyle/>
        <a:p>
          <a:endParaRPr lang="pl-PL"/>
        </a:p>
      </dgm:t>
    </dgm:pt>
    <dgm:pt modelId="{736B21DE-2A5C-4395-9F03-A4DE893D2136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Zintensyfikowanie działalności profilaktycznej, edukacyjnej                             i interwencyjnej w zakresie rozwiązywania problemów alkoholowych, narkomanii, przemocy i innych patologii społecznych</a:t>
          </a:r>
          <a:r>
            <a:rPr lang="pl-PL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pl-PL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16BAC4F-89A9-4C45-BA9A-BC0E61E0985D}" type="parTrans" cxnId="{C6ED1727-2E42-4FAF-BE74-2ECD02DB5D4E}">
      <dgm:prSet/>
      <dgm:spPr/>
      <dgm:t>
        <a:bodyPr/>
        <a:lstStyle/>
        <a:p>
          <a:endParaRPr lang="pl-PL"/>
        </a:p>
      </dgm:t>
    </dgm:pt>
    <dgm:pt modelId="{363DA697-1D6F-460B-A3D4-8FBC28DA1C89}" type="sibTrans" cxnId="{C6ED1727-2E42-4FAF-BE74-2ECD02DB5D4E}">
      <dgm:prSet/>
      <dgm:spPr/>
      <dgm:t>
        <a:bodyPr/>
        <a:lstStyle/>
        <a:p>
          <a:endParaRPr lang="pl-PL"/>
        </a:p>
      </dgm:t>
    </dgm:pt>
    <dgm:pt modelId="{4E949411-CE84-47FA-951F-DEDBD818EF00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Gminny Program Profilaktyki, Rozwiązywania Problemów Alkoholowych i Przeciwdziałania Narkomanii dla Miasta Tarnowa na 2021 rok 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B7EA400-D01D-4149-B45B-27372DE5F4CE}" type="parTrans" cxnId="{F941892A-E202-4FBE-8F8E-0320D918AF42}">
      <dgm:prSet/>
      <dgm:spPr/>
      <dgm:t>
        <a:bodyPr/>
        <a:lstStyle/>
        <a:p>
          <a:endParaRPr lang="pl-PL"/>
        </a:p>
      </dgm:t>
    </dgm:pt>
    <dgm:pt modelId="{96B3AC12-AE91-4BA2-9DA1-D05277398158}" type="sibTrans" cxnId="{F941892A-E202-4FBE-8F8E-0320D918AF42}">
      <dgm:prSet/>
      <dgm:spPr/>
      <dgm:t>
        <a:bodyPr/>
        <a:lstStyle/>
        <a:p>
          <a:endParaRPr lang="pl-PL"/>
        </a:p>
      </dgm:t>
    </dgm:pt>
    <dgm:pt modelId="{37DB05AD-AEBC-4A7D-9E38-39716BFB0818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80DEF01D-7D26-495A-82D9-37B7012A97DD}" type="parTrans" cxnId="{9591168B-4378-4B1A-BD80-6C2C499BA71A}">
      <dgm:prSet/>
      <dgm:spPr/>
      <dgm:t>
        <a:bodyPr/>
        <a:lstStyle/>
        <a:p>
          <a:endParaRPr lang="pl-PL"/>
        </a:p>
      </dgm:t>
    </dgm:pt>
    <dgm:pt modelId="{584D52AB-3728-4A5C-ADF0-435F46D5564B}" type="sibTrans" cxnId="{9591168B-4378-4B1A-BD80-6C2C499BA71A}">
      <dgm:prSet/>
      <dgm:spPr/>
      <dgm:t>
        <a:bodyPr/>
        <a:lstStyle/>
        <a:p>
          <a:endParaRPr lang="pl-PL"/>
        </a:p>
      </dgm:t>
    </dgm:pt>
    <dgm:pt modelId="{D7E4A1A8-7E8F-4EFC-858B-3A6B73E50841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2E99F8B5-2569-47CA-B5A0-2F5627835A12}" type="parTrans" cxnId="{57E4E8D3-E93E-425C-9811-98456BABECBF}">
      <dgm:prSet/>
      <dgm:spPr/>
      <dgm:t>
        <a:bodyPr/>
        <a:lstStyle/>
        <a:p>
          <a:endParaRPr lang="pl-PL"/>
        </a:p>
      </dgm:t>
    </dgm:pt>
    <dgm:pt modelId="{B773DE2C-A259-4A6F-AD5F-B043A3C533AB}" type="sibTrans" cxnId="{57E4E8D3-E93E-425C-9811-98456BABECBF}">
      <dgm:prSet/>
      <dgm:spPr/>
      <dgm:t>
        <a:bodyPr/>
        <a:lstStyle/>
        <a:p>
          <a:endParaRPr lang="pl-PL"/>
        </a:p>
      </dgm:t>
    </dgm:pt>
    <dgm:pt modelId="{2BE6156D-B67D-4E7C-8ED2-869AEFDE72BB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33E0BCC4-A472-4924-A0AB-643F21968789}" type="parTrans" cxnId="{A5683B08-12BC-4D37-8CC6-82EE59D378D2}">
      <dgm:prSet/>
      <dgm:spPr/>
      <dgm:t>
        <a:bodyPr/>
        <a:lstStyle/>
        <a:p>
          <a:endParaRPr lang="pl-PL"/>
        </a:p>
      </dgm:t>
    </dgm:pt>
    <dgm:pt modelId="{6A9C0BF8-A9D6-490D-A82E-5D2D2A42B80D}" type="sibTrans" cxnId="{A5683B08-12BC-4D37-8CC6-82EE59D378D2}">
      <dgm:prSet/>
      <dgm:spPr/>
      <dgm:t>
        <a:bodyPr/>
        <a:lstStyle/>
        <a:p>
          <a:endParaRPr lang="pl-PL"/>
        </a:p>
      </dgm:t>
    </dgm:pt>
    <dgm:pt modelId="{65F02A69-5930-4150-9F38-F50F8C03BF00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Gminny Program Przeciwdziałania Przemocy w Rodzinie oraz Ochrony Ofiar Przemocy w Rodzinie dla Gminy Miasta Tarnowa na 2021 rok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518FD5E-0E96-41ED-9106-7984FBBCF13F}" type="parTrans" cxnId="{A5C28852-166A-404C-A66A-1D3B6C1B1369}">
      <dgm:prSet/>
      <dgm:spPr/>
      <dgm:t>
        <a:bodyPr/>
        <a:lstStyle/>
        <a:p>
          <a:endParaRPr lang="pl-PL"/>
        </a:p>
      </dgm:t>
    </dgm:pt>
    <dgm:pt modelId="{4B665C34-F1DD-457B-B12F-2C79F9A5ADF6}" type="sibTrans" cxnId="{A5C28852-166A-404C-A66A-1D3B6C1B1369}">
      <dgm:prSet/>
      <dgm:spPr/>
      <dgm:t>
        <a:bodyPr/>
        <a:lstStyle/>
        <a:p>
          <a:endParaRPr lang="pl-PL"/>
        </a:p>
      </dgm:t>
    </dgm:pt>
    <dgm:pt modelId="{D8AE6C8A-6C67-4657-9DB8-D60808951C84}" type="pres">
      <dgm:prSet presAssocID="{842B7AC0-C563-4576-9ACE-E35E9C61AC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8D2CC0-2124-45E1-A5D9-C32F49938785}" type="pres">
      <dgm:prSet presAssocID="{17087619-D6C5-43D7-A5B3-75657448D151}" presName="composite" presStyleCnt="0"/>
      <dgm:spPr/>
    </dgm:pt>
    <dgm:pt modelId="{ABFD6F22-7BD1-4DC2-ACE0-FBBD767EFCF1}" type="pres">
      <dgm:prSet presAssocID="{17087619-D6C5-43D7-A5B3-75657448D1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9F09C9-9003-4A1C-AE0A-41F86FE8A51F}" type="pres">
      <dgm:prSet presAssocID="{17087619-D6C5-43D7-A5B3-75657448D15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F246D9-14EF-4D6C-A761-42FB2983A7EF}" type="pres">
      <dgm:prSet presAssocID="{1D8C86CD-3EBA-4BE6-9539-1981EEB62025}" presName="space" presStyleCnt="0"/>
      <dgm:spPr/>
    </dgm:pt>
    <dgm:pt modelId="{0FA3AAC1-1965-4BDD-9893-B2AB6020589B}" type="pres">
      <dgm:prSet presAssocID="{F7AFC2F3-7511-454C-A0D2-BBEA855D8F1E}" presName="composite" presStyleCnt="0"/>
      <dgm:spPr/>
    </dgm:pt>
    <dgm:pt modelId="{105EDED1-F488-4A32-9883-2CE78E991C15}" type="pres">
      <dgm:prSet presAssocID="{F7AFC2F3-7511-454C-A0D2-BBEA855D8F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D466E-F06C-4CCF-9C04-C5DBAF77F99A}" type="pres">
      <dgm:prSet presAssocID="{F7AFC2F3-7511-454C-A0D2-BBEA855D8F1E}" presName="desTx" presStyleLbl="alignAccFollowNode1" presStyleIdx="1" presStyleCnt="3" custScaleY="1002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41D6EF-350B-4B40-8570-EB35D29F3F89}" type="pres">
      <dgm:prSet presAssocID="{9F2BC38A-AAE3-4C9F-8B83-600679E2F8DB}" presName="space" presStyleCnt="0"/>
      <dgm:spPr/>
    </dgm:pt>
    <dgm:pt modelId="{7C66E5E1-86F9-46D0-968E-0E0732E23251}" type="pres">
      <dgm:prSet presAssocID="{419F5EC3-B8BC-4A9D-9DC4-F4F49CF1CFB0}" presName="composite" presStyleCnt="0"/>
      <dgm:spPr/>
    </dgm:pt>
    <dgm:pt modelId="{79A11F23-BC6E-451B-A384-1A2941269C6D}" type="pres">
      <dgm:prSet presAssocID="{419F5EC3-B8BC-4A9D-9DC4-F4F49CF1CFB0}" presName="parTx" presStyleLbl="alignNode1" presStyleIdx="2" presStyleCnt="3" custLinFactNeighborX="103" custLinFactNeighborY="-5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30B06-F93A-4574-A5AA-CBA86ECA6B51}" type="pres">
      <dgm:prSet presAssocID="{419F5EC3-B8BC-4A9D-9DC4-F4F49CF1CFB0}" presName="desTx" presStyleLbl="alignAccFollowNode1" presStyleIdx="2" presStyleCnt="3" custLinFactNeighborX="375" custLinFactNeighborY="2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7E671DE-8316-4526-AF90-8EF6E6BAA22A}" type="presOf" srcId="{17087619-D6C5-43D7-A5B3-75657448D151}" destId="{ABFD6F22-7BD1-4DC2-ACE0-FBBD767EFCF1}" srcOrd="0" destOrd="0" presId="urn:microsoft.com/office/officeart/2005/8/layout/hList1"/>
    <dgm:cxn modelId="{A5683B08-12BC-4D37-8CC6-82EE59D378D2}" srcId="{17087619-D6C5-43D7-A5B3-75657448D151}" destId="{2BE6156D-B67D-4E7C-8ED2-869AEFDE72BB}" srcOrd="4" destOrd="0" parTransId="{33E0BCC4-A472-4924-A0AB-643F21968789}" sibTransId="{6A9C0BF8-A9D6-490D-A82E-5D2D2A42B80D}"/>
    <dgm:cxn modelId="{9768F308-4DE9-4941-A001-19EF82BFCEEC}" type="presOf" srcId="{37DB05AD-AEBC-4A7D-9E38-39716BFB0818}" destId="{909F09C9-9003-4A1C-AE0A-41F86FE8A51F}" srcOrd="0" destOrd="2" presId="urn:microsoft.com/office/officeart/2005/8/layout/hList1"/>
    <dgm:cxn modelId="{945BCA44-5CD0-44CF-9763-DF22073CCE48}" type="presOf" srcId="{2BE6156D-B67D-4E7C-8ED2-869AEFDE72BB}" destId="{909F09C9-9003-4A1C-AE0A-41F86FE8A51F}" srcOrd="0" destOrd="4" presId="urn:microsoft.com/office/officeart/2005/8/layout/hList1"/>
    <dgm:cxn modelId="{5E312CB5-C98C-4785-86D9-83B5E902ADF2}" srcId="{17087619-D6C5-43D7-A5B3-75657448D151}" destId="{9D4FD0F3-BAB0-4658-ACD8-0F247B45AF7A}" srcOrd="5" destOrd="0" parTransId="{820FA88C-8A8D-4D28-9EF6-363171024B46}" sibTransId="{6652FF8E-58B5-4955-8AA1-FE5A9A69BF19}"/>
    <dgm:cxn modelId="{78DBE785-AC96-4B0A-82E1-2A34AF60DB96}" type="presOf" srcId="{EE645734-7024-4061-B7C9-189F5EC95F49}" destId="{BE2D466E-F06C-4CCF-9C04-C5DBAF77F99A}" srcOrd="0" destOrd="1" presId="urn:microsoft.com/office/officeart/2005/8/layout/hList1"/>
    <dgm:cxn modelId="{D7E40081-3A39-4AAF-816E-BA7325AF360E}" type="presOf" srcId="{F544D5FC-9417-4303-AA4A-D9B754CFF854}" destId="{54D30B06-F93A-4574-A5AA-CBA86ECA6B51}" srcOrd="0" destOrd="1" presId="urn:microsoft.com/office/officeart/2005/8/layout/hList1"/>
    <dgm:cxn modelId="{9591168B-4378-4B1A-BD80-6C2C499BA71A}" srcId="{17087619-D6C5-43D7-A5B3-75657448D151}" destId="{37DB05AD-AEBC-4A7D-9E38-39716BFB0818}" srcOrd="2" destOrd="0" parTransId="{80DEF01D-7D26-495A-82D9-37B7012A97DD}" sibTransId="{584D52AB-3728-4A5C-ADF0-435F46D5564B}"/>
    <dgm:cxn modelId="{A30E9FDD-46BD-45B0-81C0-52E531CF0CC0}" srcId="{F7AFC2F3-7511-454C-A0D2-BBEA855D8F1E}" destId="{EE645734-7024-4061-B7C9-189F5EC95F49}" srcOrd="1" destOrd="0" parTransId="{6DE44420-86F0-46E1-BA84-87F1A039B6A0}" sibTransId="{1EB873C8-2603-45D6-8356-79527630D7AB}"/>
    <dgm:cxn modelId="{57E4E8D3-E93E-425C-9811-98456BABECBF}" srcId="{17087619-D6C5-43D7-A5B3-75657448D151}" destId="{D7E4A1A8-7E8F-4EFC-858B-3A6B73E50841}" srcOrd="3" destOrd="0" parTransId="{2E99F8B5-2569-47CA-B5A0-2F5627835A12}" sibTransId="{B773DE2C-A259-4A6F-AD5F-B043A3C533AB}"/>
    <dgm:cxn modelId="{9EE0DC64-04CD-4FE2-9373-64865AC0B6A7}" type="presOf" srcId="{836B36EB-601B-4E98-9A7E-F2FB43298AAE}" destId="{909F09C9-9003-4A1C-AE0A-41F86FE8A51F}" srcOrd="0" destOrd="1" presId="urn:microsoft.com/office/officeart/2005/8/layout/hList1"/>
    <dgm:cxn modelId="{F4DA0459-8B54-431B-B4A1-7325990B0984}" type="presOf" srcId="{65F02A69-5930-4150-9F38-F50F8C03BF00}" destId="{54D30B06-F93A-4574-A5AA-CBA86ECA6B51}" srcOrd="0" destOrd="3" presId="urn:microsoft.com/office/officeart/2005/8/layout/hList1"/>
    <dgm:cxn modelId="{C6ED1727-2E42-4FAF-BE74-2ECD02DB5D4E}" srcId="{F7AFC2F3-7511-454C-A0D2-BBEA855D8F1E}" destId="{736B21DE-2A5C-4395-9F03-A4DE893D2136}" srcOrd="4" destOrd="0" parTransId="{816BAC4F-89A9-4C45-BA9A-BC0E61E0985D}" sibTransId="{363DA697-1D6F-460B-A3D4-8FBC28DA1C89}"/>
    <dgm:cxn modelId="{746E92AC-FEA3-42A6-8972-53E6E968A032}" type="presOf" srcId="{4E949411-CE84-47FA-951F-DEDBD818EF00}" destId="{54D30B06-F93A-4574-A5AA-CBA86ECA6B51}" srcOrd="0" destOrd="2" presId="urn:microsoft.com/office/officeart/2005/8/layout/hList1"/>
    <dgm:cxn modelId="{773E336E-CE32-45DA-AF54-5F97C5AB78C4}" type="presOf" srcId="{850ACBE4-E969-46DF-891F-9F1FCFDB43CA}" destId="{54D30B06-F93A-4574-A5AA-CBA86ECA6B51}" srcOrd="0" destOrd="0" presId="urn:microsoft.com/office/officeart/2005/8/layout/hList1"/>
    <dgm:cxn modelId="{03236557-8A0E-4AAD-A890-3447A7511044}" type="presOf" srcId="{8DCBD497-3AF7-4F3C-B75A-580FBDC53003}" destId="{BE2D466E-F06C-4CCF-9C04-C5DBAF77F99A}" srcOrd="0" destOrd="0" presId="urn:microsoft.com/office/officeart/2005/8/layout/hList1"/>
    <dgm:cxn modelId="{C298A029-2629-4554-AE66-D81EEA086AA1}" type="presOf" srcId="{842B7AC0-C563-4576-9ACE-E35E9C61ACC3}" destId="{D8AE6C8A-6C67-4657-9DB8-D60808951C84}" srcOrd="0" destOrd="0" presId="urn:microsoft.com/office/officeart/2005/8/layout/hList1"/>
    <dgm:cxn modelId="{2AEF1E81-7A5F-40F4-9CD5-2CEBDD4BF09B}" type="presOf" srcId="{984005E2-B9A8-4E4E-B48E-9C984920FEDA}" destId="{BE2D466E-F06C-4CCF-9C04-C5DBAF77F99A}" srcOrd="0" destOrd="2" presId="urn:microsoft.com/office/officeart/2005/8/layout/hList1"/>
    <dgm:cxn modelId="{7EB28D28-0B0E-494F-B922-3F9B36E9B880}" type="presOf" srcId="{2CAD2148-724E-43A6-AFD5-E9F458CF8F58}" destId="{909F09C9-9003-4A1C-AE0A-41F86FE8A51F}" srcOrd="0" destOrd="7" presId="urn:microsoft.com/office/officeart/2005/8/layout/hList1"/>
    <dgm:cxn modelId="{4BD43787-7728-43CA-9147-B1E933FF1527}" type="presOf" srcId="{E7C5E166-540A-433F-B991-C524FE00D5E7}" destId="{BE2D466E-F06C-4CCF-9C04-C5DBAF77F99A}" srcOrd="0" destOrd="3" presId="urn:microsoft.com/office/officeart/2005/8/layout/hList1"/>
    <dgm:cxn modelId="{05B51EFE-7A54-4996-9C8B-5DB7FDF07FC9}" type="presOf" srcId="{419F5EC3-B8BC-4A9D-9DC4-F4F49CF1CFB0}" destId="{79A11F23-BC6E-451B-A384-1A2941269C6D}" srcOrd="0" destOrd="0" presId="urn:microsoft.com/office/officeart/2005/8/layout/hList1"/>
    <dgm:cxn modelId="{A711C004-6055-4C6F-BAFC-78D42FA1D0A1}" srcId="{842B7AC0-C563-4576-9ACE-E35E9C61ACC3}" destId="{419F5EC3-B8BC-4A9D-9DC4-F4F49CF1CFB0}" srcOrd="2" destOrd="0" parTransId="{B32E048D-448C-43B0-A320-60B21458B343}" sibTransId="{16D7E475-9B49-4378-BF41-9113716DA78A}"/>
    <dgm:cxn modelId="{CB3B69B7-F579-4780-89A0-FC2686CF68E0}" srcId="{17087619-D6C5-43D7-A5B3-75657448D151}" destId="{836B36EB-601B-4E98-9A7E-F2FB43298AAE}" srcOrd="1" destOrd="0" parTransId="{EDC18EC3-D5EE-4125-A3EA-4073C5F77883}" sibTransId="{FEBB0A18-D08B-4FDD-9D00-C1B03C7DD84B}"/>
    <dgm:cxn modelId="{A5C28852-166A-404C-A66A-1D3B6C1B1369}" srcId="{419F5EC3-B8BC-4A9D-9DC4-F4F49CF1CFB0}" destId="{65F02A69-5930-4150-9F38-F50F8C03BF00}" srcOrd="3" destOrd="0" parTransId="{9518FD5E-0E96-41ED-9106-7984FBBCF13F}" sibTransId="{4B665C34-F1DD-457B-B12F-2C79F9A5ADF6}"/>
    <dgm:cxn modelId="{67AA31B9-E274-4F7D-A41E-563D0D802686}" srcId="{419F5EC3-B8BC-4A9D-9DC4-F4F49CF1CFB0}" destId="{850ACBE4-E969-46DF-891F-9F1FCFDB43CA}" srcOrd="0" destOrd="0" parTransId="{A460F341-98CD-442A-9593-9C713CC187B7}" sibTransId="{48A65AFF-A15E-4D10-9855-99AC9B252E33}"/>
    <dgm:cxn modelId="{280B5CC3-F021-44BD-9C31-D7E5F64A2735}" srcId="{17087619-D6C5-43D7-A5B3-75657448D151}" destId="{76B9842D-17B1-42AE-90B5-0E28B555BDF7}" srcOrd="6" destOrd="0" parTransId="{0AE80164-87B3-4FA0-8130-128AE00861A4}" sibTransId="{AE25B2F6-38F4-4AFD-B0E8-37D5B770BEEC}"/>
    <dgm:cxn modelId="{AEA79C8A-8009-466B-8253-BA6652CB41DE}" srcId="{F7AFC2F3-7511-454C-A0D2-BBEA855D8F1E}" destId="{984005E2-B9A8-4E4E-B48E-9C984920FEDA}" srcOrd="2" destOrd="0" parTransId="{0821B947-9ECD-408B-A040-72A5D23640F3}" sibTransId="{582826EB-EEAE-4E5A-A0C2-F4A0AEE34D65}"/>
    <dgm:cxn modelId="{D923A4FD-E28C-4F44-8AA1-6AEF60459B3C}" type="presOf" srcId="{F7AFC2F3-7511-454C-A0D2-BBEA855D8F1E}" destId="{105EDED1-F488-4A32-9883-2CE78E991C15}" srcOrd="0" destOrd="0" presId="urn:microsoft.com/office/officeart/2005/8/layout/hList1"/>
    <dgm:cxn modelId="{33D732BC-EF4E-470D-A5F8-AEE0713FCD9C}" srcId="{17087619-D6C5-43D7-A5B3-75657448D151}" destId="{9041370D-A8D6-4294-A916-85975ABC1114}" srcOrd="0" destOrd="0" parTransId="{C944B881-90D0-44DE-BFBC-FA1D474109E5}" sibTransId="{FEE6709D-62E0-4D59-BC55-9B1DA7B3084E}"/>
    <dgm:cxn modelId="{31A55174-EB68-47C7-8A1A-57B55823F1E7}" type="presOf" srcId="{736B21DE-2A5C-4395-9F03-A4DE893D2136}" destId="{BE2D466E-F06C-4CCF-9C04-C5DBAF77F99A}" srcOrd="0" destOrd="4" presId="urn:microsoft.com/office/officeart/2005/8/layout/hList1"/>
    <dgm:cxn modelId="{F941892A-E202-4FBE-8F8E-0320D918AF42}" srcId="{419F5EC3-B8BC-4A9D-9DC4-F4F49CF1CFB0}" destId="{4E949411-CE84-47FA-951F-DEDBD818EF00}" srcOrd="2" destOrd="0" parTransId="{AB7EA400-D01D-4149-B45B-27372DE5F4CE}" sibTransId="{96B3AC12-AE91-4BA2-9DA1-D05277398158}"/>
    <dgm:cxn modelId="{437D2251-5BDC-44BF-AADC-B8ACAA4C9DF7}" type="presOf" srcId="{D7E4A1A8-7E8F-4EFC-858B-3A6B73E50841}" destId="{909F09C9-9003-4A1C-AE0A-41F86FE8A51F}" srcOrd="0" destOrd="3" presId="urn:microsoft.com/office/officeart/2005/8/layout/hList1"/>
    <dgm:cxn modelId="{DD6008EB-4BA8-4756-B2CA-9ABB88308548}" type="presOf" srcId="{9041370D-A8D6-4294-A916-85975ABC1114}" destId="{909F09C9-9003-4A1C-AE0A-41F86FE8A51F}" srcOrd="0" destOrd="0" presId="urn:microsoft.com/office/officeart/2005/8/layout/hList1"/>
    <dgm:cxn modelId="{082C0D6B-FA44-4720-AE6F-81D10F021843}" srcId="{419F5EC3-B8BC-4A9D-9DC4-F4F49CF1CFB0}" destId="{F544D5FC-9417-4303-AA4A-D9B754CFF854}" srcOrd="1" destOrd="0" parTransId="{8172F7C6-D1F0-4D0F-AADE-8AF9AAD02465}" sibTransId="{33CE7504-2529-4B0D-B4C8-D605A72B3060}"/>
    <dgm:cxn modelId="{A8426A28-00E7-4F94-A250-DD864518A564}" srcId="{F7AFC2F3-7511-454C-A0D2-BBEA855D8F1E}" destId="{E7C5E166-540A-433F-B991-C524FE00D5E7}" srcOrd="3" destOrd="0" parTransId="{D59825C3-CC67-44F1-9D54-D2615C338C71}" sibTransId="{643324FE-E3CC-457E-802E-7C1428CF835C}"/>
    <dgm:cxn modelId="{A3FEFB41-44A0-44E1-A42E-6068B88BF54B}" srcId="{17087619-D6C5-43D7-A5B3-75657448D151}" destId="{2CAD2148-724E-43A6-AFD5-E9F458CF8F58}" srcOrd="7" destOrd="0" parTransId="{800D4BB5-8F3F-464E-84BA-2FC2D78D7AB4}" sibTransId="{ACF643AF-F5D5-45B0-B166-496BD55AB64B}"/>
    <dgm:cxn modelId="{28146245-0E3B-4B95-93C1-4CEB4346C291}" srcId="{F7AFC2F3-7511-454C-A0D2-BBEA855D8F1E}" destId="{8DCBD497-3AF7-4F3C-B75A-580FBDC53003}" srcOrd="0" destOrd="0" parTransId="{978E8F50-360C-43D9-917B-2C0D6ED7AA1B}" sibTransId="{B8DF8A2C-864B-441D-9B53-46D50B151EEB}"/>
    <dgm:cxn modelId="{779FA812-E116-470B-873D-8C374069380F}" srcId="{842B7AC0-C563-4576-9ACE-E35E9C61ACC3}" destId="{F7AFC2F3-7511-454C-A0D2-BBEA855D8F1E}" srcOrd="1" destOrd="0" parTransId="{4391881A-97EA-4258-9543-A4F7E563B25F}" sibTransId="{9F2BC38A-AAE3-4C9F-8B83-600679E2F8DB}"/>
    <dgm:cxn modelId="{FE6CAD96-A4E8-40A8-8834-0C8B9091996B}" type="presOf" srcId="{76B9842D-17B1-42AE-90B5-0E28B555BDF7}" destId="{909F09C9-9003-4A1C-AE0A-41F86FE8A51F}" srcOrd="0" destOrd="6" presId="urn:microsoft.com/office/officeart/2005/8/layout/hList1"/>
    <dgm:cxn modelId="{F0F601CF-ACCC-4B8B-BB5F-A3AA7E115E57}" type="presOf" srcId="{9D4FD0F3-BAB0-4658-ACD8-0F247B45AF7A}" destId="{909F09C9-9003-4A1C-AE0A-41F86FE8A51F}" srcOrd="0" destOrd="5" presId="urn:microsoft.com/office/officeart/2005/8/layout/hList1"/>
    <dgm:cxn modelId="{FD2D421E-2567-4E70-A8CE-FF4EAFFF58B0}" srcId="{842B7AC0-C563-4576-9ACE-E35E9C61ACC3}" destId="{17087619-D6C5-43D7-A5B3-75657448D151}" srcOrd="0" destOrd="0" parTransId="{3EB867E0-12E0-43D0-8DBE-CA229F94552B}" sibTransId="{1D8C86CD-3EBA-4BE6-9539-1981EEB62025}"/>
    <dgm:cxn modelId="{2036C178-D8F5-41B9-AF8F-71FCD5C672D1}" type="presParOf" srcId="{D8AE6C8A-6C67-4657-9DB8-D60808951C84}" destId="{498D2CC0-2124-45E1-A5D9-C32F49938785}" srcOrd="0" destOrd="0" presId="urn:microsoft.com/office/officeart/2005/8/layout/hList1"/>
    <dgm:cxn modelId="{933961A5-CF1A-46DD-8E82-4296AB2C5669}" type="presParOf" srcId="{498D2CC0-2124-45E1-A5D9-C32F49938785}" destId="{ABFD6F22-7BD1-4DC2-ACE0-FBBD767EFCF1}" srcOrd="0" destOrd="0" presId="urn:microsoft.com/office/officeart/2005/8/layout/hList1"/>
    <dgm:cxn modelId="{045FD2EC-FB62-4649-834A-F9CD2D3FB5A0}" type="presParOf" srcId="{498D2CC0-2124-45E1-A5D9-C32F49938785}" destId="{909F09C9-9003-4A1C-AE0A-41F86FE8A51F}" srcOrd="1" destOrd="0" presId="urn:microsoft.com/office/officeart/2005/8/layout/hList1"/>
    <dgm:cxn modelId="{3A15A6ED-F932-4C56-9D4A-83166F75B903}" type="presParOf" srcId="{D8AE6C8A-6C67-4657-9DB8-D60808951C84}" destId="{78F246D9-14EF-4D6C-A761-42FB2983A7EF}" srcOrd="1" destOrd="0" presId="urn:microsoft.com/office/officeart/2005/8/layout/hList1"/>
    <dgm:cxn modelId="{959A71DF-4CCE-4556-A343-01FB44E88DCF}" type="presParOf" srcId="{D8AE6C8A-6C67-4657-9DB8-D60808951C84}" destId="{0FA3AAC1-1965-4BDD-9893-B2AB6020589B}" srcOrd="2" destOrd="0" presId="urn:microsoft.com/office/officeart/2005/8/layout/hList1"/>
    <dgm:cxn modelId="{DE408182-46C3-46F8-AE4D-61436E5528FC}" type="presParOf" srcId="{0FA3AAC1-1965-4BDD-9893-B2AB6020589B}" destId="{105EDED1-F488-4A32-9883-2CE78E991C15}" srcOrd="0" destOrd="0" presId="urn:microsoft.com/office/officeart/2005/8/layout/hList1"/>
    <dgm:cxn modelId="{CAE96E2A-0B24-4505-8AE8-7069E16FC0D8}" type="presParOf" srcId="{0FA3AAC1-1965-4BDD-9893-B2AB6020589B}" destId="{BE2D466E-F06C-4CCF-9C04-C5DBAF77F99A}" srcOrd="1" destOrd="0" presId="urn:microsoft.com/office/officeart/2005/8/layout/hList1"/>
    <dgm:cxn modelId="{4E4EE58A-1C02-44DE-829D-BE7707F099F8}" type="presParOf" srcId="{D8AE6C8A-6C67-4657-9DB8-D60808951C84}" destId="{0641D6EF-350B-4B40-8570-EB35D29F3F89}" srcOrd="3" destOrd="0" presId="urn:microsoft.com/office/officeart/2005/8/layout/hList1"/>
    <dgm:cxn modelId="{5E95C7EF-6732-4FF8-8CA7-7F4D67F90D8D}" type="presParOf" srcId="{D8AE6C8A-6C67-4657-9DB8-D60808951C84}" destId="{7C66E5E1-86F9-46D0-968E-0E0732E23251}" srcOrd="4" destOrd="0" presId="urn:microsoft.com/office/officeart/2005/8/layout/hList1"/>
    <dgm:cxn modelId="{71D7A7B1-89E5-45A3-9BE2-934CD3188575}" type="presParOf" srcId="{7C66E5E1-86F9-46D0-968E-0E0732E23251}" destId="{79A11F23-BC6E-451B-A384-1A2941269C6D}" srcOrd="0" destOrd="0" presId="urn:microsoft.com/office/officeart/2005/8/layout/hList1"/>
    <dgm:cxn modelId="{45229913-CC63-45CA-86AE-40D6C45BE49E}" type="presParOf" srcId="{7C66E5E1-86F9-46D0-968E-0E0732E23251}" destId="{54D30B06-F93A-4574-A5AA-CBA86ECA6B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2B7AC0-C563-4576-9ACE-E35E9C61ACC3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087619-D6C5-43D7-A5B3-75657448D151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7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pl-PL" sz="1000" dirty="0"/>
        </a:p>
      </dgm:t>
    </dgm:pt>
    <dgm:pt modelId="{3EB867E0-12E0-43D0-8DBE-CA229F94552B}" type="parTrans" cxnId="{FD2D421E-2567-4E70-A8CE-FF4EAFFF58B0}">
      <dgm:prSet/>
      <dgm:spPr/>
      <dgm:t>
        <a:bodyPr/>
        <a:lstStyle/>
        <a:p>
          <a:endParaRPr lang="pl-PL"/>
        </a:p>
      </dgm:t>
    </dgm:pt>
    <dgm:pt modelId="{1D8C86CD-3EBA-4BE6-9539-1981EEB62025}" type="sibTrans" cxnId="{FD2D421E-2567-4E70-A8CE-FF4EAFFF58B0}">
      <dgm:prSet/>
      <dgm:spPr/>
      <dgm:t>
        <a:bodyPr/>
        <a:lstStyle/>
        <a:p>
          <a:endParaRPr lang="pl-PL"/>
        </a:p>
      </dgm:t>
    </dgm:pt>
    <dgm:pt modelId="{F7AFC2F3-7511-454C-A0D2-BBEA855D8F1E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7</a:t>
          </a:r>
          <a:endParaRPr lang="pl-PL" sz="1200" dirty="0"/>
        </a:p>
      </dgm:t>
    </dgm:pt>
    <dgm:pt modelId="{4391881A-97EA-4258-9543-A4F7E563B25F}" type="parTrans" cxnId="{779FA812-E116-470B-873D-8C374069380F}">
      <dgm:prSet/>
      <dgm:spPr/>
      <dgm:t>
        <a:bodyPr/>
        <a:lstStyle/>
        <a:p>
          <a:endParaRPr lang="pl-PL"/>
        </a:p>
      </dgm:t>
    </dgm:pt>
    <dgm:pt modelId="{9F2BC38A-AAE3-4C9F-8B83-600679E2F8DB}" type="sibTrans" cxnId="{779FA812-E116-470B-873D-8C374069380F}">
      <dgm:prSet/>
      <dgm:spPr/>
      <dgm:t>
        <a:bodyPr/>
        <a:lstStyle/>
        <a:p>
          <a:endParaRPr lang="pl-PL"/>
        </a:p>
      </dgm:t>
    </dgm:pt>
    <dgm:pt modelId="{8DCBD497-3AF7-4F3C-B75A-580FBDC53003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Promowanie działalności oraz tworzenie warunków do rozwoju tarnowskich organizacji pozarządowych</a:t>
          </a:r>
          <a:endParaRPr lang="pl-PL" sz="1200" dirty="0"/>
        </a:p>
      </dgm:t>
    </dgm:pt>
    <dgm:pt modelId="{978E8F50-360C-43D9-917B-2C0D6ED7AA1B}" type="parTrans" cxnId="{28146245-0E3B-4B95-93C1-4CEB4346C291}">
      <dgm:prSet/>
      <dgm:spPr/>
      <dgm:t>
        <a:bodyPr/>
        <a:lstStyle/>
        <a:p>
          <a:endParaRPr lang="pl-PL"/>
        </a:p>
      </dgm:t>
    </dgm:pt>
    <dgm:pt modelId="{B8DF8A2C-864B-441D-9B53-46D50B151EEB}" type="sibTrans" cxnId="{28146245-0E3B-4B95-93C1-4CEB4346C291}">
      <dgm:prSet/>
      <dgm:spPr/>
      <dgm:t>
        <a:bodyPr/>
        <a:lstStyle/>
        <a:p>
          <a:endParaRPr lang="pl-PL"/>
        </a:p>
      </dgm:t>
    </dgm:pt>
    <dgm:pt modelId="{419F5EC3-B8BC-4A9D-9DC4-F4F49CF1CFB0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Programy lokalne, w które wpisują się zapisy celu strategicznego 7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E048D-448C-43B0-A320-60B21458B343}" type="parTrans" cxnId="{A711C004-6055-4C6F-BAFC-78D42FA1D0A1}">
      <dgm:prSet/>
      <dgm:spPr/>
      <dgm:t>
        <a:bodyPr/>
        <a:lstStyle/>
        <a:p>
          <a:endParaRPr lang="pl-PL"/>
        </a:p>
      </dgm:t>
    </dgm:pt>
    <dgm:pt modelId="{16D7E475-9B49-4378-BF41-9113716DA78A}" type="sibTrans" cxnId="{A711C004-6055-4C6F-BAFC-78D42FA1D0A1}">
      <dgm:prSet/>
      <dgm:spPr/>
      <dgm:t>
        <a:bodyPr/>
        <a:lstStyle/>
        <a:p>
          <a:endParaRPr lang="pl-PL"/>
        </a:p>
      </dgm:t>
    </dgm:pt>
    <dgm:pt modelId="{F544D5FC-9417-4303-AA4A-D9B754CFF854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 współpracy Gminy Miasta Tarnowa z organizacjami pozarządowymi oraz podmiotami wymienionymi w art. 3 ust. 3 ustawy o działalności pożytku publicznego i o wolontariacie                    na 2021 rok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2F7C6-D1F0-4D0F-AADE-8AF9AAD02465}" type="parTrans" cxnId="{082C0D6B-FA44-4720-AE6F-81D10F021843}">
      <dgm:prSet/>
      <dgm:spPr/>
      <dgm:t>
        <a:bodyPr/>
        <a:lstStyle/>
        <a:p>
          <a:endParaRPr lang="pl-PL"/>
        </a:p>
      </dgm:t>
    </dgm:pt>
    <dgm:pt modelId="{33CE7504-2529-4B0D-B4C8-D605A72B3060}" type="sibTrans" cxnId="{082C0D6B-FA44-4720-AE6F-81D10F021843}">
      <dgm:prSet/>
      <dgm:spPr/>
      <dgm:t>
        <a:bodyPr/>
        <a:lstStyle/>
        <a:p>
          <a:endParaRPr lang="pl-PL"/>
        </a:p>
      </dgm:t>
    </dgm:pt>
    <dgm:pt modelId="{9041370D-A8D6-4294-A916-85975ABC1114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r>
            <a:rPr lang="pl-PL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Wspieranie instytucji społeczeństwa obywatelskiego</a:t>
          </a:r>
          <a:endParaRPr lang="pl-PL" sz="1400" dirty="0"/>
        </a:p>
      </dgm:t>
    </dgm:pt>
    <dgm:pt modelId="{C944B881-90D0-44DE-BFBC-FA1D474109E5}" type="parTrans" cxnId="{33D732BC-EF4E-470D-A5F8-AEE0713FCD9C}">
      <dgm:prSet/>
      <dgm:spPr/>
      <dgm:t>
        <a:bodyPr/>
        <a:lstStyle/>
        <a:p>
          <a:endParaRPr lang="pl-PL"/>
        </a:p>
      </dgm:t>
    </dgm:pt>
    <dgm:pt modelId="{FEE6709D-62E0-4D59-BC55-9B1DA7B3084E}" type="sibTrans" cxnId="{33D732BC-EF4E-470D-A5F8-AEE0713FCD9C}">
      <dgm:prSet/>
      <dgm:spPr/>
      <dgm:t>
        <a:bodyPr/>
        <a:lstStyle/>
        <a:p>
          <a:endParaRPr lang="pl-PL"/>
        </a:p>
      </dgm:t>
    </dgm:pt>
    <dgm:pt modelId="{850ACBE4-E969-46DF-891F-9F1FCFDB43CA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A460F341-98CD-442A-9593-9C713CC187B7}" type="parTrans" cxnId="{67AA31B9-E274-4F7D-A41E-563D0D802686}">
      <dgm:prSet/>
      <dgm:spPr/>
      <dgm:t>
        <a:bodyPr/>
        <a:lstStyle/>
        <a:p>
          <a:endParaRPr lang="pl-PL"/>
        </a:p>
      </dgm:t>
    </dgm:pt>
    <dgm:pt modelId="{48A65AFF-A15E-4D10-9855-99AC9B252E33}" type="sibTrans" cxnId="{67AA31B9-E274-4F7D-A41E-563D0D802686}">
      <dgm:prSet/>
      <dgm:spPr/>
      <dgm:t>
        <a:bodyPr/>
        <a:lstStyle/>
        <a:p>
          <a:endParaRPr lang="pl-PL"/>
        </a:p>
      </dgm:t>
    </dgm:pt>
    <dgm:pt modelId="{E16A35B8-B8AD-4798-B6F2-3419BA1DB69D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Doskonalenie współpracy                                z sektorem pozarządowym oraz aktywizacja społeczności lokalnej do udziału w rozwiązywaniu lokalnych problemów społecznych.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56E249A-0391-419D-B99A-471130849B27}" type="parTrans" cxnId="{5A2301C0-A1ED-4772-99D8-177707B2B5F7}">
      <dgm:prSet/>
      <dgm:spPr/>
      <dgm:t>
        <a:bodyPr/>
        <a:lstStyle/>
        <a:p>
          <a:endParaRPr lang="pl-PL"/>
        </a:p>
      </dgm:t>
    </dgm:pt>
    <dgm:pt modelId="{00E57B99-BCD9-430E-BB80-909D2668D26D}" type="sibTrans" cxnId="{5A2301C0-A1ED-4772-99D8-177707B2B5F7}">
      <dgm:prSet/>
      <dgm:spPr/>
      <dgm:t>
        <a:bodyPr/>
        <a:lstStyle/>
        <a:p>
          <a:endParaRPr lang="pl-PL"/>
        </a:p>
      </dgm:t>
    </dgm:pt>
    <dgm:pt modelId="{1A0BB7EF-33EE-42D2-913B-446F890D6044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Wieloletni program współpracy Gminy Miasta Tarnowa z organizacjami pozarządowymi oraz podmiotami wymienionymi w art. 3 ust. 3 ustawy </a:t>
          </a:r>
          <a:b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o działalności pożytku publicznego                                     i o wolontariacie na lata 2021-2025</a:t>
          </a:r>
        </a:p>
      </dgm:t>
    </dgm:pt>
    <dgm:pt modelId="{66A9B8AF-6C1A-4F1E-8E56-DB1347454BCA}" type="parTrans" cxnId="{9DD8F47E-B303-411F-8CAE-7C0A66B79282}">
      <dgm:prSet/>
      <dgm:spPr/>
      <dgm:t>
        <a:bodyPr/>
        <a:lstStyle/>
        <a:p>
          <a:endParaRPr lang="pl-PL"/>
        </a:p>
      </dgm:t>
    </dgm:pt>
    <dgm:pt modelId="{91001223-EB47-46AD-87D3-30FCBE3CCA9D}" type="sibTrans" cxnId="{9DD8F47E-B303-411F-8CAE-7C0A66B79282}">
      <dgm:prSet/>
      <dgm:spPr/>
      <dgm:t>
        <a:bodyPr/>
        <a:lstStyle/>
        <a:p>
          <a:endParaRPr lang="pl-PL"/>
        </a:p>
      </dgm:t>
    </dgm:pt>
    <dgm:pt modelId="{BA8183F2-FAC5-4C63-8B57-9674A884E5ED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8C5592EF-E93E-4EF8-8182-9DE158DB037F}" type="parTrans" cxnId="{EFB89515-869F-4128-A821-DECDF2646FEC}">
      <dgm:prSet/>
      <dgm:spPr/>
      <dgm:t>
        <a:bodyPr/>
        <a:lstStyle/>
        <a:p>
          <a:endParaRPr lang="pl-PL"/>
        </a:p>
      </dgm:t>
    </dgm:pt>
    <dgm:pt modelId="{B69945FD-EF90-4020-869A-0197A9297BF5}" type="sibTrans" cxnId="{EFB89515-869F-4128-A821-DECDF2646FEC}">
      <dgm:prSet/>
      <dgm:spPr/>
      <dgm:t>
        <a:bodyPr/>
        <a:lstStyle/>
        <a:p>
          <a:endParaRPr lang="pl-PL"/>
        </a:p>
      </dgm:t>
    </dgm:pt>
    <dgm:pt modelId="{CE8AE3ED-BADD-4DFC-9808-D1333C34256D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3B042BB8-ED5C-468C-BDD9-2F30CE0DA2F8}" type="parTrans" cxnId="{9BFD66A4-8940-4A89-AEED-14514A325AF2}">
      <dgm:prSet/>
      <dgm:spPr/>
      <dgm:t>
        <a:bodyPr/>
        <a:lstStyle/>
        <a:p>
          <a:endParaRPr lang="pl-PL"/>
        </a:p>
      </dgm:t>
    </dgm:pt>
    <dgm:pt modelId="{DEC566A8-A310-434A-A112-A18730A34B55}" type="sibTrans" cxnId="{9BFD66A4-8940-4A89-AEED-14514A325AF2}">
      <dgm:prSet/>
      <dgm:spPr/>
      <dgm:t>
        <a:bodyPr/>
        <a:lstStyle/>
        <a:p>
          <a:endParaRPr lang="pl-PL"/>
        </a:p>
      </dgm:t>
    </dgm:pt>
    <dgm:pt modelId="{29E43826-D5B5-4CAC-8CFB-0259B7A058A0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771BCE89-9EFE-4116-951C-42A541591922}" type="parTrans" cxnId="{C76500DB-DD40-4CE2-8E4B-31E2D92453AA}">
      <dgm:prSet/>
      <dgm:spPr/>
      <dgm:t>
        <a:bodyPr/>
        <a:lstStyle/>
        <a:p>
          <a:endParaRPr lang="pl-PL"/>
        </a:p>
      </dgm:t>
    </dgm:pt>
    <dgm:pt modelId="{0C2C0AC7-3183-45DC-8D8A-C51184ACFD8E}" type="sibTrans" cxnId="{C76500DB-DD40-4CE2-8E4B-31E2D92453AA}">
      <dgm:prSet/>
      <dgm:spPr/>
      <dgm:t>
        <a:bodyPr/>
        <a:lstStyle/>
        <a:p>
          <a:endParaRPr lang="pl-PL"/>
        </a:p>
      </dgm:t>
    </dgm:pt>
    <dgm:pt modelId="{26337C6D-9941-4517-9F88-67E1FEBC4535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8BB42536-00AD-49F5-977B-919E9F262C6F}" type="parTrans" cxnId="{AEC6BA02-84B7-40CC-9991-70CC2EF1E92A}">
      <dgm:prSet/>
      <dgm:spPr/>
      <dgm:t>
        <a:bodyPr/>
        <a:lstStyle/>
        <a:p>
          <a:endParaRPr lang="pl-PL"/>
        </a:p>
      </dgm:t>
    </dgm:pt>
    <dgm:pt modelId="{DCB42991-BE3B-45D8-A2A8-881E3AEAE44B}" type="sibTrans" cxnId="{AEC6BA02-84B7-40CC-9991-70CC2EF1E92A}">
      <dgm:prSet/>
      <dgm:spPr/>
      <dgm:t>
        <a:bodyPr/>
        <a:lstStyle/>
        <a:p>
          <a:endParaRPr lang="pl-PL"/>
        </a:p>
      </dgm:t>
    </dgm:pt>
    <dgm:pt modelId="{D8AE6C8A-6C67-4657-9DB8-D60808951C84}" type="pres">
      <dgm:prSet presAssocID="{842B7AC0-C563-4576-9ACE-E35E9C61AC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8D2CC0-2124-45E1-A5D9-C32F49938785}" type="pres">
      <dgm:prSet presAssocID="{17087619-D6C5-43D7-A5B3-75657448D151}" presName="composite" presStyleCnt="0"/>
      <dgm:spPr/>
    </dgm:pt>
    <dgm:pt modelId="{ABFD6F22-7BD1-4DC2-ACE0-FBBD767EFCF1}" type="pres">
      <dgm:prSet presAssocID="{17087619-D6C5-43D7-A5B3-75657448D151}" presName="parTx" presStyleLbl="alignNode1" presStyleIdx="0" presStyleCnt="3" custScaleX="87428" custScaleY="100000" custLinFactNeighborX="875" custLinFactNeighborY="-6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9F09C9-9003-4A1C-AE0A-41F86FE8A51F}" type="pres">
      <dgm:prSet presAssocID="{17087619-D6C5-43D7-A5B3-75657448D151}" presName="desTx" presStyleLbl="alignAccFollowNode1" presStyleIdx="0" presStyleCnt="3" custScaleX="93473" custScaleY="100000" custLinFactNeighborX="-2473" custLinFactNeighborY="-19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F246D9-14EF-4D6C-A761-42FB2983A7EF}" type="pres">
      <dgm:prSet presAssocID="{1D8C86CD-3EBA-4BE6-9539-1981EEB62025}" presName="space" presStyleCnt="0"/>
      <dgm:spPr/>
    </dgm:pt>
    <dgm:pt modelId="{0FA3AAC1-1965-4BDD-9893-B2AB6020589B}" type="pres">
      <dgm:prSet presAssocID="{F7AFC2F3-7511-454C-A0D2-BBEA855D8F1E}" presName="composite" presStyleCnt="0"/>
      <dgm:spPr/>
    </dgm:pt>
    <dgm:pt modelId="{105EDED1-F488-4A32-9883-2CE78E991C15}" type="pres">
      <dgm:prSet presAssocID="{F7AFC2F3-7511-454C-A0D2-BBEA855D8F1E}" presName="parTx" presStyleLbl="alignNode1" presStyleIdx="1" presStyleCnt="3" custScaleY="100579" custLinFactNeighborX="-904" custLinFactNeighborY="6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D466E-F06C-4CCF-9C04-C5DBAF77F99A}" type="pres">
      <dgm:prSet presAssocID="{F7AFC2F3-7511-454C-A0D2-BBEA855D8F1E}" presName="desTx" presStyleLbl="alignAccFollowNode1" presStyleIdx="1" presStyleCnt="3" custScaleY="104945" custLinFactNeighborX="-904" custLinFactNeighborY="21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41D6EF-350B-4B40-8570-EB35D29F3F89}" type="pres">
      <dgm:prSet presAssocID="{9F2BC38A-AAE3-4C9F-8B83-600679E2F8DB}" presName="space" presStyleCnt="0"/>
      <dgm:spPr/>
    </dgm:pt>
    <dgm:pt modelId="{7C66E5E1-86F9-46D0-968E-0E0732E23251}" type="pres">
      <dgm:prSet presAssocID="{419F5EC3-B8BC-4A9D-9DC4-F4F49CF1CFB0}" presName="composite" presStyleCnt="0"/>
      <dgm:spPr/>
    </dgm:pt>
    <dgm:pt modelId="{79A11F23-BC6E-451B-A384-1A2941269C6D}" type="pres">
      <dgm:prSet presAssocID="{419F5EC3-B8BC-4A9D-9DC4-F4F49CF1CFB0}" presName="parTx" presStyleLbl="alignNode1" presStyleIdx="2" presStyleCnt="3" custScaleX="116857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30B06-F93A-4574-A5AA-CBA86ECA6B51}" type="pres">
      <dgm:prSet presAssocID="{419F5EC3-B8BC-4A9D-9DC4-F4F49CF1CFB0}" presName="desTx" presStyleLbl="alignAccFollowNode1" presStyleIdx="2" presStyleCnt="3" custScaleX="1167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A0EC89C-B303-49BF-AED5-8C5308B13FBC}" type="presOf" srcId="{F7AFC2F3-7511-454C-A0D2-BBEA855D8F1E}" destId="{105EDED1-F488-4A32-9883-2CE78E991C15}" srcOrd="0" destOrd="0" presId="urn:microsoft.com/office/officeart/2005/8/layout/hList1"/>
    <dgm:cxn modelId="{77CE5E6D-B284-4409-BB16-4E10A7FC2295}" type="presOf" srcId="{CE8AE3ED-BADD-4DFC-9808-D1333C34256D}" destId="{909F09C9-9003-4A1C-AE0A-41F86FE8A51F}" srcOrd="0" destOrd="0" presId="urn:microsoft.com/office/officeart/2005/8/layout/hList1"/>
    <dgm:cxn modelId="{EFB89515-869F-4128-A821-DECDF2646FEC}" srcId="{F7AFC2F3-7511-454C-A0D2-BBEA855D8F1E}" destId="{BA8183F2-FAC5-4C63-8B57-9674A884E5ED}" srcOrd="0" destOrd="0" parTransId="{8C5592EF-E93E-4EF8-8182-9DE158DB037F}" sibTransId="{B69945FD-EF90-4020-869A-0197A9297BF5}"/>
    <dgm:cxn modelId="{8D9F11C0-3947-482B-88EE-D189582F1014}" type="presOf" srcId="{1A0BB7EF-33EE-42D2-913B-446F890D6044}" destId="{54D30B06-F93A-4574-A5AA-CBA86ECA6B51}" srcOrd="0" destOrd="2" presId="urn:microsoft.com/office/officeart/2005/8/layout/hList1"/>
    <dgm:cxn modelId="{779FA812-E116-470B-873D-8C374069380F}" srcId="{842B7AC0-C563-4576-9ACE-E35E9C61ACC3}" destId="{F7AFC2F3-7511-454C-A0D2-BBEA855D8F1E}" srcOrd="1" destOrd="0" parTransId="{4391881A-97EA-4258-9543-A4F7E563B25F}" sibTransId="{9F2BC38A-AAE3-4C9F-8B83-600679E2F8DB}"/>
    <dgm:cxn modelId="{E2C22888-E302-4FF2-907E-47E2E57A10A6}" type="presOf" srcId="{29E43826-D5B5-4CAC-8CFB-0259B7A058A0}" destId="{909F09C9-9003-4A1C-AE0A-41F86FE8A51F}" srcOrd="0" destOrd="1" presId="urn:microsoft.com/office/officeart/2005/8/layout/hList1"/>
    <dgm:cxn modelId="{62A4A0FB-D2F3-4CC1-BE1D-604B77917CEB}" type="presOf" srcId="{26337C6D-9941-4517-9F88-67E1FEBC4535}" destId="{909F09C9-9003-4A1C-AE0A-41F86FE8A51F}" srcOrd="0" destOrd="2" presId="urn:microsoft.com/office/officeart/2005/8/layout/hList1"/>
    <dgm:cxn modelId="{AEC6BA02-84B7-40CC-9991-70CC2EF1E92A}" srcId="{17087619-D6C5-43D7-A5B3-75657448D151}" destId="{26337C6D-9941-4517-9F88-67E1FEBC4535}" srcOrd="2" destOrd="0" parTransId="{8BB42536-00AD-49F5-977B-919E9F262C6F}" sibTransId="{DCB42991-BE3B-45D8-A2A8-881E3AEAE44B}"/>
    <dgm:cxn modelId="{28146245-0E3B-4B95-93C1-4CEB4346C291}" srcId="{F7AFC2F3-7511-454C-A0D2-BBEA855D8F1E}" destId="{8DCBD497-3AF7-4F3C-B75A-580FBDC53003}" srcOrd="1" destOrd="0" parTransId="{978E8F50-360C-43D9-917B-2C0D6ED7AA1B}" sibTransId="{B8DF8A2C-864B-441D-9B53-46D50B151EEB}"/>
    <dgm:cxn modelId="{9DD8F47E-B303-411F-8CAE-7C0A66B79282}" srcId="{419F5EC3-B8BC-4A9D-9DC4-F4F49CF1CFB0}" destId="{1A0BB7EF-33EE-42D2-913B-446F890D6044}" srcOrd="2" destOrd="0" parTransId="{66A9B8AF-6C1A-4F1E-8E56-DB1347454BCA}" sibTransId="{91001223-EB47-46AD-87D3-30FCBE3CCA9D}"/>
    <dgm:cxn modelId="{C76500DB-DD40-4CE2-8E4B-31E2D92453AA}" srcId="{17087619-D6C5-43D7-A5B3-75657448D151}" destId="{29E43826-D5B5-4CAC-8CFB-0259B7A058A0}" srcOrd="1" destOrd="0" parTransId="{771BCE89-9EFE-4116-951C-42A541591922}" sibTransId="{0C2C0AC7-3183-45DC-8D8A-C51184ACFD8E}"/>
    <dgm:cxn modelId="{082C0D6B-FA44-4720-AE6F-81D10F021843}" srcId="{419F5EC3-B8BC-4A9D-9DC4-F4F49CF1CFB0}" destId="{F544D5FC-9417-4303-AA4A-D9B754CFF854}" srcOrd="1" destOrd="0" parTransId="{8172F7C6-D1F0-4D0F-AADE-8AF9AAD02465}" sibTransId="{33CE7504-2529-4B0D-B4C8-D605A72B3060}"/>
    <dgm:cxn modelId="{46F1DB0C-9D8C-49B1-90F0-3801E6B1586A}" type="presOf" srcId="{419F5EC3-B8BC-4A9D-9DC4-F4F49CF1CFB0}" destId="{79A11F23-BC6E-451B-A384-1A2941269C6D}" srcOrd="0" destOrd="0" presId="urn:microsoft.com/office/officeart/2005/8/layout/hList1"/>
    <dgm:cxn modelId="{33D732BC-EF4E-470D-A5F8-AEE0713FCD9C}" srcId="{17087619-D6C5-43D7-A5B3-75657448D151}" destId="{9041370D-A8D6-4294-A916-85975ABC1114}" srcOrd="3" destOrd="0" parTransId="{C944B881-90D0-44DE-BFBC-FA1D474109E5}" sibTransId="{FEE6709D-62E0-4D59-BC55-9B1DA7B3084E}"/>
    <dgm:cxn modelId="{FDB0D07E-5F95-4CE1-AA7B-633A71DDD485}" type="presOf" srcId="{E16A35B8-B8AD-4798-B6F2-3419BA1DB69D}" destId="{BE2D466E-F06C-4CCF-9C04-C5DBAF77F99A}" srcOrd="0" destOrd="2" presId="urn:microsoft.com/office/officeart/2005/8/layout/hList1"/>
    <dgm:cxn modelId="{F8DBC210-9404-48AA-9504-90D602811A6A}" type="presOf" srcId="{842B7AC0-C563-4576-9ACE-E35E9C61ACC3}" destId="{D8AE6C8A-6C67-4657-9DB8-D60808951C84}" srcOrd="0" destOrd="0" presId="urn:microsoft.com/office/officeart/2005/8/layout/hList1"/>
    <dgm:cxn modelId="{3B44089D-2870-40BE-93BE-1CCBF30D8877}" type="presOf" srcId="{9041370D-A8D6-4294-A916-85975ABC1114}" destId="{909F09C9-9003-4A1C-AE0A-41F86FE8A51F}" srcOrd="0" destOrd="3" presId="urn:microsoft.com/office/officeart/2005/8/layout/hList1"/>
    <dgm:cxn modelId="{EB941111-5551-4A7F-93D0-A8261565FD54}" type="presOf" srcId="{17087619-D6C5-43D7-A5B3-75657448D151}" destId="{ABFD6F22-7BD1-4DC2-ACE0-FBBD767EFCF1}" srcOrd="0" destOrd="0" presId="urn:microsoft.com/office/officeart/2005/8/layout/hList1"/>
    <dgm:cxn modelId="{CF45EA71-9042-4A6C-A812-6D7DF7673522}" type="presOf" srcId="{F544D5FC-9417-4303-AA4A-D9B754CFF854}" destId="{54D30B06-F93A-4574-A5AA-CBA86ECA6B51}" srcOrd="0" destOrd="1" presId="urn:microsoft.com/office/officeart/2005/8/layout/hList1"/>
    <dgm:cxn modelId="{67AA31B9-E274-4F7D-A41E-563D0D802686}" srcId="{419F5EC3-B8BC-4A9D-9DC4-F4F49CF1CFB0}" destId="{850ACBE4-E969-46DF-891F-9F1FCFDB43CA}" srcOrd="0" destOrd="0" parTransId="{A460F341-98CD-442A-9593-9C713CC187B7}" sibTransId="{48A65AFF-A15E-4D10-9855-99AC9B252E33}"/>
    <dgm:cxn modelId="{A711C004-6055-4C6F-BAFC-78D42FA1D0A1}" srcId="{842B7AC0-C563-4576-9ACE-E35E9C61ACC3}" destId="{419F5EC3-B8BC-4A9D-9DC4-F4F49CF1CFB0}" srcOrd="2" destOrd="0" parTransId="{B32E048D-448C-43B0-A320-60B21458B343}" sibTransId="{16D7E475-9B49-4378-BF41-9113716DA78A}"/>
    <dgm:cxn modelId="{FD2D421E-2567-4E70-A8CE-FF4EAFFF58B0}" srcId="{842B7AC0-C563-4576-9ACE-E35E9C61ACC3}" destId="{17087619-D6C5-43D7-A5B3-75657448D151}" srcOrd="0" destOrd="0" parTransId="{3EB867E0-12E0-43D0-8DBE-CA229F94552B}" sibTransId="{1D8C86CD-3EBA-4BE6-9539-1981EEB62025}"/>
    <dgm:cxn modelId="{9BFD66A4-8940-4A89-AEED-14514A325AF2}" srcId="{17087619-D6C5-43D7-A5B3-75657448D151}" destId="{CE8AE3ED-BADD-4DFC-9808-D1333C34256D}" srcOrd="0" destOrd="0" parTransId="{3B042BB8-ED5C-468C-BDD9-2F30CE0DA2F8}" sibTransId="{DEC566A8-A310-434A-A112-A18730A34B55}"/>
    <dgm:cxn modelId="{FE1FC740-4FB5-49C7-B9B4-DF961B7F3DC4}" type="presOf" srcId="{BA8183F2-FAC5-4C63-8B57-9674A884E5ED}" destId="{BE2D466E-F06C-4CCF-9C04-C5DBAF77F99A}" srcOrd="0" destOrd="0" presId="urn:microsoft.com/office/officeart/2005/8/layout/hList1"/>
    <dgm:cxn modelId="{D70BDDDF-1CCA-46EE-8070-250B6CC647AD}" type="presOf" srcId="{850ACBE4-E969-46DF-891F-9F1FCFDB43CA}" destId="{54D30B06-F93A-4574-A5AA-CBA86ECA6B51}" srcOrd="0" destOrd="0" presId="urn:microsoft.com/office/officeart/2005/8/layout/hList1"/>
    <dgm:cxn modelId="{5A2301C0-A1ED-4772-99D8-177707B2B5F7}" srcId="{F7AFC2F3-7511-454C-A0D2-BBEA855D8F1E}" destId="{E16A35B8-B8AD-4798-B6F2-3419BA1DB69D}" srcOrd="2" destOrd="0" parTransId="{356E249A-0391-419D-B99A-471130849B27}" sibTransId="{00E57B99-BCD9-430E-BB80-909D2668D26D}"/>
    <dgm:cxn modelId="{E7D66245-CB7D-4DBC-B822-82583EE5F7AF}" type="presOf" srcId="{8DCBD497-3AF7-4F3C-B75A-580FBDC53003}" destId="{BE2D466E-F06C-4CCF-9C04-C5DBAF77F99A}" srcOrd="0" destOrd="1" presId="urn:microsoft.com/office/officeart/2005/8/layout/hList1"/>
    <dgm:cxn modelId="{C9F3E30D-635F-4BA1-8FF7-827D2DE591B3}" type="presParOf" srcId="{D8AE6C8A-6C67-4657-9DB8-D60808951C84}" destId="{498D2CC0-2124-45E1-A5D9-C32F49938785}" srcOrd="0" destOrd="0" presId="urn:microsoft.com/office/officeart/2005/8/layout/hList1"/>
    <dgm:cxn modelId="{BDCBCC93-A967-49AC-B08E-26F937AB0A8D}" type="presParOf" srcId="{498D2CC0-2124-45E1-A5D9-C32F49938785}" destId="{ABFD6F22-7BD1-4DC2-ACE0-FBBD767EFCF1}" srcOrd="0" destOrd="0" presId="urn:microsoft.com/office/officeart/2005/8/layout/hList1"/>
    <dgm:cxn modelId="{CABADE14-6945-4F9D-A2AD-48C8F58E8CD4}" type="presParOf" srcId="{498D2CC0-2124-45E1-A5D9-C32F49938785}" destId="{909F09C9-9003-4A1C-AE0A-41F86FE8A51F}" srcOrd="1" destOrd="0" presId="urn:microsoft.com/office/officeart/2005/8/layout/hList1"/>
    <dgm:cxn modelId="{F72ECFC7-F9F8-4592-9CFF-1B8F454A2796}" type="presParOf" srcId="{D8AE6C8A-6C67-4657-9DB8-D60808951C84}" destId="{78F246D9-14EF-4D6C-A761-42FB2983A7EF}" srcOrd="1" destOrd="0" presId="urn:microsoft.com/office/officeart/2005/8/layout/hList1"/>
    <dgm:cxn modelId="{EB7D4557-999F-4413-A8D0-86F448D04A01}" type="presParOf" srcId="{D8AE6C8A-6C67-4657-9DB8-D60808951C84}" destId="{0FA3AAC1-1965-4BDD-9893-B2AB6020589B}" srcOrd="2" destOrd="0" presId="urn:microsoft.com/office/officeart/2005/8/layout/hList1"/>
    <dgm:cxn modelId="{56383594-1E15-4B8C-8616-80F84EB06491}" type="presParOf" srcId="{0FA3AAC1-1965-4BDD-9893-B2AB6020589B}" destId="{105EDED1-F488-4A32-9883-2CE78E991C15}" srcOrd="0" destOrd="0" presId="urn:microsoft.com/office/officeart/2005/8/layout/hList1"/>
    <dgm:cxn modelId="{7EA00E90-5731-4CD3-BCC5-6C51EDF79BA3}" type="presParOf" srcId="{0FA3AAC1-1965-4BDD-9893-B2AB6020589B}" destId="{BE2D466E-F06C-4CCF-9C04-C5DBAF77F99A}" srcOrd="1" destOrd="0" presId="urn:microsoft.com/office/officeart/2005/8/layout/hList1"/>
    <dgm:cxn modelId="{F761DBBB-9650-42F2-ADB7-0E77B1E23E21}" type="presParOf" srcId="{D8AE6C8A-6C67-4657-9DB8-D60808951C84}" destId="{0641D6EF-350B-4B40-8570-EB35D29F3F89}" srcOrd="3" destOrd="0" presId="urn:microsoft.com/office/officeart/2005/8/layout/hList1"/>
    <dgm:cxn modelId="{2D056785-580B-4B38-AAF0-81366722C74E}" type="presParOf" srcId="{D8AE6C8A-6C67-4657-9DB8-D60808951C84}" destId="{7C66E5E1-86F9-46D0-968E-0E0732E23251}" srcOrd="4" destOrd="0" presId="urn:microsoft.com/office/officeart/2005/8/layout/hList1"/>
    <dgm:cxn modelId="{EA7E197C-4236-4D65-B239-1D0DD07368B2}" type="presParOf" srcId="{7C66E5E1-86F9-46D0-968E-0E0732E23251}" destId="{79A11F23-BC6E-451B-A384-1A2941269C6D}" srcOrd="0" destOrd="0" presId="urn:microsoft.com/office/officeart/2005/8/layout/hList1"/>
    <dgm:cxn modelId="{A44E5D98-F912-48B2-8E7B-B6FDD0563C91}" type="presParOf" srcId="{7C66E5E1-86F9-46D0-968E-0E0732E23251}" destId="{54D30B06-F93A-4574-A5AA-CBA86ECA6B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1FA1BF-5084-44CC-880C-B83F9D5052E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FCCE104D-517E-4EE5-818D-CAD830649D07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altLang="pl-PL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Budżetu Gminy Miasta Tarnowa</a:t>
          </a:r>
          <a:endParaRPr lang="pl-PL" sz="1200" b="1" dirty="0"/>
        </a:p>
      </dgm:t>
    </dgm:pt>
    <dgm:pt modelId="{DDE1EE3C-F146-4EF6-A6C7-9339E36186EE}" type="parTrans" cxnId="{E13DE445-597A-4EA1-ADA5-0ACD32F41587}">
      <dgm:prSet/>
      <dgm:spPr/>
      <dgm:t>
        <a:bodyPr/>
        <a:lstStyle/>
        <a:p>
          <a:endParaRPr lang="pl-PL"/>
        </a:p>
      </dgm:t>
    </dgm:pt>
    <dgm:pt modelId="{24B4AB78-8EC5-43B7-9235-AD108BB64B4B}" type="sibTrans" cxnId="{E13DE445-597A-4EA1-ADA5-0ACD32F41587}">
      <dgm:prSet/>
      <dgm:spPr>
        <a:ln w="12700">
          <a:solidFill>
            <a:srgbClr val="002060"/>
          </a:solidFill>
        </a:ln>
      </dgm:spPr>
      <dgm:t>
        <a:bodyPr/>
        <a:lstStyle/>
        <a:p>
          <a:endParaRPr lang="pl-PL"/>
        </a:p>
      </dgm:t>
    </dgm:pt>
    <dgm:pt modelId="{570F7009-CB19-4B5D-B85E-BFA4267D2A00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altLang="pl-PL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Środków własnych realizatorów poszczególnych programów, tj. organizacji pozarządowych oraz innych podmiotów prowadzących działalność pożytku publicznego</a:t>
          </a:r>
          <a:endParaRPr lang="pl-PL" sz="1200" b="1" dirty="0"/>
        </a:p>
      </dgm:t>
    </dgm:pt>
    <dgm:pt modelId="{0C6E6030-813C-4833-9FB4-897878809122}" type="parTrans" cxnId="{36338142-2216-461A-B00B-2B8C63853C10}">
      <dgm:prSet/>
      <dgm:spPr/>
      <dgm:t>
        <a:bodyPr/>
        <a:lstStyle/>
        <a:p>
          <a:endParaRPr lang="pl-PL"/>
        </a:p>
      </dgm:t>
    </dgm:pt>
    <dgm:pt modelId="{B7034659-7235-4858-ABF5-56541CA57131}" type="sibTrans" cxnId="{36338142-2216-461A-B00B-2B8C63853C10}">
      <dgm:prSet/>
      <dgm:spPr>
        <a:ln w="12700">
          <a:solidFill>
            <a:srgbClr val="002060"/>
          </a:solidFill>
        </a:ln>
      </dgm:spPr>
      <dgm:t>
        <a:bodyPr/>
        <a:lstStyle/>
        <a:p>
          <a:endParaRPr lang="pl-PL"/>
        </a:p>
      </dgm:t>
    </dgm:pt>
    <dgm:pt modelId="{2A026341-F9FB-4B8A-BF09-2CCC1EEB3B94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alt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Środków zewnętrznych,                     tj. wszystkich pozostałych środków nie pochodzących                   z budżetu Gminy Miasta Tarnowa, ani nie będących środkami własnymi realizatorów programów, </a:t>
          </a:r>
          <a:br>
            <a:rPr lang="pl-PL" alt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alt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np. pochodzących                                  z budżetu województwa, funduszy państwowych (PFRON, Fundusz Pracy), od sponsorów prywatnych, bezpośrednio od beneficjentów programów itp.</a:t>
          </a:r>
          <a:endParaRPr lang="pl-PL" sz="1200" b="1" dirty="0"/>
        </a:p>
      </dgm:t>
    </dgm:pt>
    <dgm:pt modelId="{A55EA0AC-FFE9-4852-982B-2FC5275C65E1}" type="parTrans" cxnId="{81C9E1B3-6A3C-45AA-89B9-FFA972E89E27}">
      <dgm:prSet/>
      <dgm:spPr/>
      <dgm:t>
        <a:bodyPr/>
        <a:lstStyle/>
        <a:p>
          <a:endParaRPr lang="pl-PL"/>
        </a:p>
      </dgm:t>
    </dgm:pt>
    <dgm:pt modelId="{BAE13078-7F5E-4F04-BA26-1AD78C5E6BEC}" type="sibTrans" cxnId="{81C9E1B3-6A3C-45AA-89B9-FFA972E89E27}">
      <dgm:prSet/>
      <dgm:spPr/>
      <dgm:t>
        <a:bodyPr/>
        <a:lstStyle/>
        <a:p>
          <a:endParaRPr lang="pl-PL"/>
        </a:p>
      </dgm:t>
    </dgm:pt>
    <dgm:pt modelId="{F5BB29CF-1595-4651-AC60-B43AEB9ECC1C}" type="pres">
      <dgm:prSet presAssocID="{241FA1BF-5084-44CC-880C-B83F9D5052E6}" presName="Name0" presStyleCnt="0">
        <dgm:presLayoutVars>
          <dgm:dir/>
          <dgm:resizeHandles val="exact"/>
        </dgm:presLayoutVars>
      </dgm:prSet>
      <dgm:spPr/>
    </dgm:pt>
    <dgm:pt modelId="{8DF0040A-AB57-4259-A430-F53EB2B6047C}" type="pres">
      <dgm:prSet presAssocID="{FCCE104D-517E-4EE5-818D-CAD830649D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53141-7F43-4DFA-B730-C5554685F22D}" type="pres">
      <dgm:prSet presAssocID="{24B4AB78-8EC5-43B7-9235-AD108BB64B4B}" presName="sibTrans" presStyleLbl="sibTrans2D1" presStyleIdx="0" presStyleCnt="2"/>
      <dgm:spPr/>
      <dgm:t>
        <a:bodyPr/>
        <a:lstStyle/>
        <a:p>
          <a:endParaRPr lang="pl-PL"/>
        </a:p>
      </dgm:t>
    </dgm:pt>
    <dgm:pt modelId="{06F1CED6-DD30-4E9C-B077-5F5B9846F1F1}" type="pres">
      <dgm:prSet presAssocID="{24B4AB78-8EC5-43B7-9235-AD108BB64B4B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C57F07A3-E3B7-42B3-9E41-66B62B685A4D}" type="pres">
      <dgm:prSet presAssocID="{570F7009-CB19-4B5D-B85E-BFA4267D2A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F45A1-7095-4AB7-91CF-39BFE3938382}" type="pres">
      <dgm:prSet presAssocID="{B7034659-7235-4858-ABF5-56541CA57131}" presName="sibTrans" presStyleLbl="sibTrans2D1" presStyleIdx="1" presStyleCnt="2"/>
      <dgm:spPr/>
      <dgm:t>
        <a:bodyPr/>
        <a:lstStyle/>
        <a:p>
          <a:endParaRPr lang="pl-PL"/>
        </a:p>
      </dgm:t>
    </dgm:pt>
    <dgm:pt modelId="{94025940-FC02-4A65-A685-BC253BC96ECB}" type="pres">
      <dgm:prSet presAssocID="{B7034659-7235-4858-ABF5-56541CA57131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5823712E-5AF3-4C2B-B819-CD9804E65C96}" type="pres">
      <dgm:prSet presAssocID="{2A026341-F9FB-4B8A-BF09-2CCC1EEB3B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1C04872-08E7-4938-9768-2EBCACA243FD}" type="presOf" srcId="{24B4AB78-8EC5-43B7-9235-AD108BB64B4B}" destId="{66D53141-7F43-4DFA-B730-C5554685F22D}" srcOrd="0" destOrd="0" presId="urn:microsoft.com/office/officeart/2005/8/layout/process1"/>
    <dgm:cxn modelId="{159A6F38-B8AE-45FA-8BCC-CA0DF7550A8C}" type="presOf" srcId="{2A026341-F9FB-4B8A-BF09-2CCC1EEB3B94}" destId="{5823712E-5AF3-4C2B-B819-CD9804E65C96}" srcOrd="0" destOrd="0" presId="urn:microsoft.com/office/officeart/2005/8/layout/process1"/>
    <dgm:cxn modelId="{7BD230D9-5FC7-40CF-B9D1-C51A846A0479}" type="presOf" srcId="{570F7009-CB19-4B5D-B85E-BFA4267D2A00}" destId="{C57F07A3-E3B7-42B3-9E41-66B62B685A4D}" srcOrd="0" destOrd="0" presId="urn:microsoft.com/office/officeart/2005/8/layout/process1"/>
    <dgm:cxn modelId="{9C2FE257-402D-49B5-9678-077C72B0056A}" type="presOf" srcId="{24B4AB78-8EC5-43B7-9235-AD108BB64B4B}" destId="{06F1CED6-DD30-4E9C-B077-5F5B9846F1F1}" srcOrd="1" destOrd="0" presId="urn:microsoft.com/office/officeart/2005/8/layout/process1"/>
    <dgm:cxn modelId="{36338142-2216-461A-B00B-2B8C63853C10}" srcId="{241FA1BF-5084-44CC-880C-B83F9D5052E6}" destId="{570F7009-CB19-4B5D-B85E-BFA4267D2A00}" srcOrd="1" destOrd="0" parTransId="{0C6E6030-813C-4833-9FB4-897878809122}" sibTransId="{B7034659-7235-4858-ABF5-56541CA57131}"/>
    <dgm:cxn modelId="{A447ACC5-3EC2-4165-9C47-1DE2541C6679}" type="presOf" srcId="{FCCE104D-517E-4EE5-818D-CAD830649D07}" destId="{8DF0040A-AB57-4259-A430-F53EB2B6047C}" srcOrd="0" destOrd="0" presId="urn:microsoft.com/office/officeart/2005/8/layout/process1"/>
    <dgm:cxn modelId="{DE17FF2C-3400-406B-B296-8A2673BE1AC9}" type="presOf" srcId="{B7034659-7235-4858-ABF5-56541CA57131}" destId="{AC3F45A1-7095-4AB7-91CF-39BFE3938382}" srcOrd="0" destOrd="0" presId="urn:microsoft.com/office/officeart/2005/8/layout/process1"/>
    <dgm:cxn modelId="{81C9E1B3-6A3C-45AA-89B9-FFA972E89E27}" srcId="{241FA1BF-5084-44CC-880C-B83F9D5052E6}" destId="{2A026341-F9FB-4B8A-BF09-2CCC1EEB3B94}" srcOrd="2" destOrd="0" parTransId="{A55EA0AC-FFE9-4852-982B-2FC5275C65E1}" sibTransId="{BAE13078-7F5E-4F04-BA26-1AD78C5E6BEC}"/>
    <dgm:cxn modelId="{6FBCDE2B-7CAE-4032-8579-488B58F0B272}" type="presOf" srcId="{241FA1BF-5084-44CC-880C-B83F9D5052E6}" destId="{F5BB29CF-1595-4651-AC60-B43AEB9ECC1C}" srcOrd="0" destOrd="0" presId="urn:microsoft.com/office/officeart/2005/8/layout/process1"/>
    <dgm:cxn modelId="{E13DE445-597A-4EA1-ADA5-0ACD32F41587}" srcId="{241FA1BF-5084-44CC-880C-B83F9D5052E6}" destId="{FCCE104D-517E-4EE5-818D-CAD830649D07}" srcOrd="0" destOrd="0" parTransId="{DDE1EE3C-F146-4EF6-A6C7-9339E36186EE}" sibTransId="{24B4AB78-8EC5-43B7-9235-AD108BB64B4B}"/>
    <dgm:cxn modelId="{D45395E2-2289-453E-9C1B-F1538983B042}" type="presOf" srcId="{B7034659-7235-4858-ABF5-56541CA57131}" destId="{94025940-FC02-4A65-A685-BC253BC96ECB}" srcOrd="1" destOrd="0" presId="urn:microsoft.com/office/officeart/2005/8/layout/process1"/>
    <dgm:cxn modelId="{816E7C08-13E1-453F-8894-AC40454AC187}" type="presParOf" srcId="{F5BB29CF-1595-4651-AC60-B43AEB9ECC1C}" destId="{8DF0040A-AB57-4259-A430-F53EB2B6047C}" srcOrd="0" destOrd="0" presId="urn:microsoft.com/office/officeart/2005/8/layout/process1"/>
    <dgm:cxn modelId="{BAC4B03B-ACDC-43AE-AF66-3908D852BF47}" type="presParOf" srcId="{F5BB29CF-1595-4651-AC60-B43AEB9ECC1C}" destId="{66D53141-7F43-4DFA-B730-C5554685F22D}" srcOrd="1" destOrd="0" presId="urn:microsoft.com/office/officeart/2005/8/layout/process1"/>
    <dgm:cxn modelId="{C602712B-72AC-480B-98AD-A987F7099124}" type="presParOf" srcId="{66D53141-7F43-4DFA-B730-C5554685F22D}" destId="{06F1CED6-DD30-4E9C-B077-5F5B9846F1F1}" srcOrd="0" destOrd="0" presId="urn:microsoft.com/office/officeart/2005/8/layout/process1"/>
    <dgm:cxn modelId="{4234234D-89A5-4891-8A6D-96901974E6CB}" type="presParOf" srcId="{F5BB29CF-1595-4651-AC60-B43AEB9ECC1C}" destId="{C57F07A3-E3B7-42B3-9E41-66B62B685A4D}" srcOrd="2" destOrd="0" presId="urn:microsoft.com/office/officeart/2005/8/layout/process1"/>
    <dgm:cxn modelId="{3E67073E-3B90-4703-94B4-4AAFFF05D61B}" type="presParOf" srcId="{F5BB29CF-1595-4651-AC60-B43AEB9ECC1C}" destId="{AC3F45A1-7095-4AB7-91CF-39BFE3938382}" srcOrd="3" destOrd="0" presId="urn:microsoft.com/office/officeart/2005/8/layout/process1"/>
    <dgm:cxn modelId="{358D79C5-488B-46E4-B175-494B71BADE79}" type="presParOf" srcId="{AC3F45A1-7095-4AB7-91CF-39BFE3938382}" destId="{94025940-FC02-4A65-A685-BC253BC96ECB}" srcOrd="0" destOrd="0" presId="urn:microsoft.com/office/officeart/2005/8/layout/process1"/>
    <dgm:cxn modelId="{60E6DDAF-3B6B-4C3F-8CB9-F804698C8AD9}" type="presParOf" srcId="{F5BB29CF-1595-4651-AC60-B43AEB9ECC1C}" destId="{5823712E-5AF3-4C2B-B819-CD9804E65C9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608E6-3617-425D-B5C6-AFFC370952D2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1C62D0E-92A0-4CF4-B390-8D2198EF22B8}">
      <dgm:prSet phldrT="[Tekst]" custT="1"/>
      <dgm:spPr>
        <a:xfrm>
          <a:off x="1988735" y="210007"/>
          <a:ext cx="3927073" cy="1171351"/>
        </a:xfrm>
        <a:ln w="12700">
          <a:solidFill>
            <a:srgbClr val="002060"/>
          </a:solidFill>
        </a:ln>
      </dgm:spPr>
      <dgm:t>
        <a:bodyPr/>
        <a:lstStyle/>
        <a:p>
          <a:r>
            <a:rPr lang="pl-PL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Strategia </a:t>
          </a:r>
        </a:p>
        <a:p>
          <a:r>
            <a:rPr lang="pl-PL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Rozwiązywania Problemów Społecznych Miasta - Tarnów 2030 </a:t>
          </a:r>
        </a:p>
        <a:p>
          <a:r>
            <a:rPr lang="pl-PL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dokument główny</a:t>
          </a:r>
        </a:p>
      </dgm:t>
    </dgm:pt>
    <dgm:pt modelId="{DE872522-0112-4B15-A86B-D3A0D0FA8074}" type="parTrans" cxnId="{223E45C8-862D-47A4-A495-AF573D464A56}">
      <dgm:prSet/>
      <dgm:spPr/>
      <dgm:t>
        <a:bodyPr/>
        <a:lstStyle/>
        <a:p>
          <a:endParaRPr lang="pl-PL"/>
        </a:p>
      </dgm:t>
    </dgm:pt>
    <dgm:pt modelId="{403A9F63-FCD5-42D1-8798-865A6465EC40}" type="sibTrans" cxnId="{223E45C8-862D-47A4-A495-AF573D464A56}">
      <dgm:prSet/>
      <dgm:spPr>
        <a:xfrm rot="2763786">
          <a:off x="4713136" y="1703173"/>
          <a:ext cx="833131" cy="409973"/>
        </a:xfrm>
        <a:ln w="12700">
          <a:solidFill>
            <a:srgbClr val="00206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D56CA9C-A68D-42AB-9228-DA7B8A1DE6C3}">
      <dgm:prSet custT="1"/>
      <dgm:spPr>
        <a:xfrm>
          <a:off x="4406506" y="2468677"/>
          <a:ext cx="3786371" cy="1526388"/>
        </a:xfrm>
        <a:ln w="12700">
          <a:solidFill>
            <a:srgbClr val="002060"/>
          </a:solidFill>
        </a:ln>
      </dgm:spPr>
      <dgm:t>
        <a:bodyPr/>
        <a:lstStyle/>
        <a:p>
          <a:r>
            <a:rPr lang="pl-PL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Załącznik nr 2                  </a:t>
          </a:r>
        </a:p>
        <a:p>
          <a:r>
            <a:rPr lang="pl-PL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Analiza zdiagnozowanych problemów społecznych w mieście Tarnowie </a:t>
          </a:r>
          <a:br>
            <a:rPr lang="pl-PL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 uwzględnieniem potrzeb oraz aktywności programowej w ich rozwiązywaniu</a:t>
          </a:r>
          <a:endParaRPr lang="pl-PL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BCCDEF5-6E71-4C75-A71D-9CEEE88A0D5F}" type="parTrans" cxnId="{9B23E0EA-5B11-48AC-879F-92339E804012}">
      <dgm:prSet/>
      <dgm:spPr/>
      <dgm:t>
        <a:bodyPr/>
        <a:lstStyle/>
        <a:p>
          <a:endParaRPr lang="pl-PL"/>
        </a:p>
      </dgm:t>
    </dgm:pt>
    <dgm:pt modelId="{798920FA-89F0-46A4-B6EA-E261BC760C81}" type="sibTrans" cxnId="{9B23E0EA-5B11-48AC-879F-92339E804012}">
      <dgm:prSet/>
      <dgm:spPr>
        <a:xfrm rot="10833764">
          <a:off x="3469258" y="3003175"/>
          <a:ext cx="833131" cy="409973"/>
        </a:xfrm>
        <a:ln w="12700">
          <a:solidFill>
            <a:srgbClr val="00206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8462C56-D17A-4977-B327-AA53D9AE0C15}">
      <dgm:prSet custT="1"/>
      <dgm:spPr>
        <a:xfrm>
          <a:off x="262535" y="2412827"/>
          <a:ext cx="3102606" cy="1549967"/>
        </a:xfrm>
        <a:ln w="12700">
          <a:solidFill>
            <a:srgbClr val="002060"/>
          </a:solidFill>
        </a:ln>
      </dgm:spPr>
      <dgm:t>
        <a:bodyPr/>
        <a:lstStyle/>
        <a:p>
          <a:r>
            <a:rPr lang="pl-PL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Załącznik nr 1 </a:t>
          </a:r>
        </a:p>
        <a:p>
          <a:r>
            <a:rPr lang="pl-PL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Diagnoza sytuacji demograficzno - społecznej Tarnowa</a:t>
          </a:r>
          <a:endParaRPr lang="pl-PL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5995DE8-6F74-4450-9691-8C11C25A4588}" type="parTrans" cxnId="{CBD3A8A4-EA16-431B-9EDC-E6586F41F70D}">
      <dgm:prSet/>
      <dgm:spPr/>
      <dgm:t>
        <a:bodyPr/>
        <a:lstStyle/>
        <a:p>
          <a:endParaRPr lang="pl-PL"/>
        </a:p>
      </dgm:t>
    </dgm:pt>
    <dgm:pt modelId="{541B65D9-79D1-4BA7-AFA5-E0196639D624}" type="sibTrans" cxnId="{CBD3A8A4-EA16-431B-9EDC-E6586F41F70D}">
      <dgm:prSet/>
      <dgm:spPr>
        <a:xfrm rot="18707700">
          <a:off x="2451854" y="1649953"/>
          <a:ext cx="833131" cy="409973"/>
        </a:xfrm>
        <a:ln w="12700">
          <a:solidFill>
            <a:srgbClr val="002060"/>
          </a:solidFill>
        </a:ln>
      </dgm:spPr>
      <dgm:t>
        <a:bodyPr/>
        <a:lstStyle/>
        <a:p>
          <a:endParaRPr lang="pl-PL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139844A-9C51-407D-A27D-F9AE1141BA2C}" type="pres">
      <dgm:prSet presAssocID="{B96608E6-3617-425D-B5C6-AFFC370952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5A2001D-BFBD-4C6D-B0B0-761B6142AFCF}" type="pres">
      <dgm:prSet presAssocID="{71C62D0E-92A0-4CF4-B390-8D2198EF22B8}" presName="node" presStyleLbl="node1" presStyleIdx="0" presStyleCnt="3" custScaleX="167630" custRadScaleRad="86434" custRadScaleInc="4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EC34DF14-A66E-4ACD-80CB-027CFF7F4879}" type="pres">
      <dgm:prSet presAssocID="{403A9F63-FCD5-42D1-8798-865A6465EC40}" presName="sibTrans" presStyleLbl="sibTrans2D1" presStyleIdx="0" presStyleCnt="3" custLinFactNeighborX="10712" custLinFactNeighborY="-4112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4E18F99E-6183-435A-BCF8-EE38F300C578}" type="pres">
      <dgm:prSet presAssocID="{403A9F63-FCD5-42D1-8798-865A6465EC40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3FF472E0-C7E6-4209-8F47-F999BF87E25B}" type="pres">
      <dgm:prSet presAssocID="{BD56CA9C-A68D-42AB-9228-DA7B8A1DE6C3}" presName="node" presStyleLbl="node1" presStyleIdx="1" presStyleCnt="3" custScaleX="161624" custScaleY="130310" custRadScaleRad="107831" custRadScaleInc="-2983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0353D8E5-ADA5-48CC-9B43-2C0E6ED3B7EC}" type="pres">
      <dgm:prSet presAssocID="{798920FA-89F0-46A4-B6EA-E261BC760C81}" presName="sibTrans" presStyleLbl="sibTrans2D1" presStyleIdx="1" presStyleCnt="3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C0045840-98EE-46F6-9383-90E7DC003FFF}" type="pres">
      <dgm:prSet presAssocID="{798920FA-89F0-46A4-B6EA-E261BC760C81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DECCB5FE-A6D8-4841-863C-511FF79EA7AD}" type="pres">
      <dgm:prSet presAssocID="{B8462C56-D17A-4977-B327-AA53D9AE0C15}" presName="node" presStyleLbl="node1" presStyleIdx="2" presStyleCnt="3" custScaleX="132437" custScaleY="132323" custRadScaleRad="97536" custRadScaleInc="2965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966BCB9D-0095-4AE0-8136-3CAEE8566A60}" type="pres">
      <dgm:prSet presAssocID="{541B65D9-79D1-4BA7-AFA5-E0196639D624}" presName="sibTrans" presStyleLbl="sibTrans2D1" presStyleIdx="2" presStyleCnt="3" custLinFactNeighborX="-11913" custLinFactNeighborY="-10282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C78AF8E3-9F65-4187-AACD-A7979840A005}" type="pres">
      <dgm:prSet presAssocID="{541B65D9-79D1-4BA7-AFA5-E0196639D624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9CBCDEA7-8DDB-40A5-9FEB-C38417614CE3}" type="presOf" srcId="{BD56CA9C-A68D-42AB-9228-DA7B8A1DE6C3}" destId="{3FF472E0-C7E6-4209-8F47-F999BF87E25B}" srcOrd="0" destOrd="0" presId="urn:microsoft.com/office/officeart/2005/8/layout/cycle7"/>
    <dgm:cxn modelId="{6E3D350F-51C9-4DA6-A418-F497FEBCEB1A}" type="presOf" srcId="{B96608E6-3617-425D-B5C6-AFFC370952D2}" destId="{6139844A-9C51-407D-A27D-F9AE1141BA2C}" srcOrd="0" destOrd="0" presId="urn:microsoft.com/office/officeart/2005/8/layout/cycle7"/>
    <dgm:cxn modelId="{ED187514-9DB5-496B-AD10-178F4A241AB9}" type="presOf" srcId="{71C62D0E-92A0-4CF4-B390-8D2198EF22B8}" destId="{75A2001D-BFBD-4C6D-B0B0-761B6142AFCF}" srcOrd="0" destOrd="0" presId="urn:microsoft.com/office/officeart/2005/8/layout/cycle7"/>
    <dgm:cxn modelId="{081B64A6-549D-4B70-B58A-54A7B1613A33}" type="presOf" srcId="{403A9F63-FCD5-42D1-8798-865A6465EC40}" destId="{EC34DF14-A66E-4ACD-80CB-027CFF7F4879}" srcOrd="0" destOrd="0" presId="urn:microsoft.com/office/officeart/2005/8/layout/cycle7"/>
    <dgm:cxn modelId="{C6118850-7CAA-4B2E-AAE8-5B10F209A9D0}" type="presOf" srcId="{B8462C56-D17A-4977-B327-AA53D9AE0C15}" destId="{DECCB5FE-A6D8-4841-863C-511FF79EA7AD}" srcOrd="0" destOrd="0" presId="urn:microsoft.com/office/officeart/2005/8/layout/cycle7"/>
    <dgm:cxn modelId="{D7B246DC-BB5C-46D5-A7BA-0441238E65F0}" type="presOf" srcId="{798920FA-89F0-46A4-B6EA-E261BC760C81}" destId="{0353D8E5-ADA5-48CC-9B43-2C0E6ED3B7EC}" srcOrd="0" destOrd="0" presId="urn:microsoft.com/office/officeart/2005/8/layout/cycle7"/>
    <dgm:cxn modelId="{9B23E0EA-5B11-48AC-879F-92339E804012}" srcId="{B96608E6-3617-425D-B5C6-AFFC370952D2}" destId="{BD56CA9C-A68D-42AB-9228-DA7B8A1DE6C3}" srcOrd="1" destOrd="0" parTransId="{FBCCDEF5-6E71-4C75-A71D-9CEEE88A0D5F}" sibTransId="{798920FA-89F0-46A4-B6EA-E261BC760C81}"/>
    <dgm:cxn modelId="{7DF30BF7-6840-4D55-9E15-8D49C1F362EE}" type="presOf" srcId="{798920FA-89F0-46A4-B6EA-E261BC760C81}" destId="{C0045840-98EE-46F6-9383-90E7DC003FFF}" srcOrd="1" destOrd="0" presId="urn:microsoft.com/office/officeart/2005/8/layout/cycle7"/>
    <dgm:cxn modelId="{F2B29B38-2FA8-4739-869C-9F67E2D49890}" type="presOf" srcId="{541B65D9-79D1-4BA7-AFA5-E0196639D624}" destId="{C78AF8E3-9F65-4187-AACD-A7979840A005}" srcOrd="1" destOrd="0" presId="urn:microsoft.com/office/officeart/2005/8/layout/cycle7"/>
    <dgm:cxn modelId="{BEA040B6-E942-495E-94FB-153BD24119AE}" type="presOf" srcId="{403A9F63-FCD5-42D1-8798-865A6465EC40}" destId="{4E18F99E-6183-435A-BCF8-EE38F300C578}" srcOrd="1" destOrd="0" presId="urn:microsoft.com/office/officeart/2005/8/layout/cycle7"/>
    <dgm:cxn modelId="{CBD3A8A4-EA16-431B-9EDC-E6586F41F70D}" srcId="{B96608E6-3617-425D-B5C6-AFFC370952D2}" destId="{B8462C56-D17A-4977-B327-AA53D9AE0C15}" srcOrd="2" destOrd="0" parTransId="{55995DE8-6F74-4450-9691-8C11C25A4588}" sibTransId="{541B65D9-79D1-4BA7-AFA5-E0196639D624}"/>
    <dgm:cxn modelId="{223E45C8-862D-47A4-A495-AF573D464A56}" srcId="{B96608E6-3617-425D-B5C6-AFFC370952D2}" destId="{71C62D0E-92A0-4CF4-B390-8D2198EF22B8}" srcOrd="0" destOrd="0" parTransId="{DE872522-0112-4B15-A86B-D3A0D0FA8074}" sibTransId="{403A9F63-FCD5-42D1-8798-865A6465EC40}"/>
    <dgm:cxn modelId="{7029D82C-8053-407B-98B2-617F351F8A0E}" type="presOf" srcId="{541B65D9-79D1-4BA7-AFA5-E0196639D624}" destId="{966BCB9D-0095-4AE0-8136-3CAEE8566A60}" srcOrd="0" destOrd="0" presId="urn:microsoft.com/office/officeart/2005/8/layout/cycle7"/>
    <dgm:cxn modelId="{2B90E4AE-322A-4617-99ED-C48B2EB50C8A}" type="presParOf" srcId="{6139844A-9C51-407D-A27D-F9AE1141BA2C}" destId="{75A2001D-BFBD-4C6D-B0B0-761B6142AFCF}" srcOrd="0" destOrd="0" presId="urn:microsoft.com/office/officeart/2005/8/layout/cycle7"/>
    <dgm:cxn modelId="{B08555AA-D066-4D80-BAB9-4D3FEBF1E9D7}" type="presParOf" srcId="{6139844A-9C51-407D-A27D-F9AE1141BA2C}" destId="{EC34DF14-A66E-4ACD-80CB-027CFF7F4879}" srcOrd="1" destOrd="0" presId="urn:microsoft.com/office/officeart/2005/8/layout/cycle7"/>
    <dgm:cxn modelId="{D35CB0B3-7EC4-411E-9B4A-362DED60C1A1}" type="presParOf" srcId="{EC34DF14-A66E-4ACD-80CB-027CFF7F4879}" destId="{4E18F99E-6183-435A-BCF8-EE38F300C578}" srcOrd="0" destOrd="0" presId="urn:microsoft.com/office/officeart/2005/8/layout/cycle7"/>
    <dgm:cxn modelId="{20082E09-9125-41F7-A42C-E526116B4F4E}" type="presParOf" srcId="{6139844A-9C51-407D-A27D-F9AE1141BA2C}" destId="{3FF472E0-C7E6-4209-8F47-F999BF87E25B}" srcOrd="2" destOrd="0" presId="urn:microsoft.com/office/officeart/2005/8/layout/cycle7"/>
    <dgm:cxn modelId="{F9C114D7-A4A0-42A1-9998-93EB3BBA2BAC}" type="presParOf" srcId="{6139844A-9C51-407D-A27D-F9AE1141BA2C}" destId="{0353D8E5-ADA5-48CC-9B43-2C0E6ED3B7EC}" srcOrd="3" destOrd="0" presId="urn:microsoft.com/office/officeart/2005/8/layout/cycle7"/>
    <dgm:cxn modelId="{773AD5B3-230B-40FA-83A6-CDF0DA8E09F4}" type="presParOf" srcId="{0353D8E5-ADA5-48CC-9B43-2C0E6ED3B7EC}" destId="{C0045840-98EE-46F6-9383-90E7DC003FFF}" srcOrd="0" destOrd="0" presId="urn:microsoft.com/office/officeart/2005/8/layout/cycle7"/>
    <dgm:cxn modelId="{72E45B9F-F67C-4AF7-8C95-8AC781674716}" type="presParOf" srcId="{6139844A-9C51-407D-A27D-F9AE1141BA2C}" destId="{DECCB5FE-A6D8-4841-863C-511FF79EA7AD}" srcOrd="4" destOrd="0" presId="urn:microsoft.com/office/officeart/2005/8/layout/cycle7"/>
    <dgm:cxn modelId="{F434BC64-6375-43B2-AC17-68E84062C984}" type="presParOf" srcId="{6139844A-9C51-407D-A27D-F9AE1141BA2C}" destId="{966BCB9D-0095-4AE0-8136-3CAEE8566A60}" srcOrd="5" destOrd="0" presId="urn:microsoft.com/office/officeart/2005/8/layout/cycle7"/>
    <dgm:cxn modelId="{27BE495A-4E17-4FC0-A271-5DF07D8A166E}" type="presParOf" srcId="{966BCB9D-0095-4AE0-8136-3CAEE8566A60}" destId="{C78AF8E3-9F65-4187-AACD-A7979840A0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EA5D01-E7F3-4E5B-8FF9-28C8B6DEDE73}" type="doc">
      <dgm:prSet loTypeId="urn:microsoft.com/office/officeart/2005/8/layout/l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D234EB1-F0DC-4B9E-9D57-617773286C7F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alt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WIZJA</a:t>
          </a:r>
          <a:endParaRPr lang="pl-PL" sz="2400" dirty="0">
            <a:solidFill>
              <a:schemeClr val="tx1"/>
            </a:solidFill>
          </a:endParaRPr>
        </a:p>
      </dgm:t>
    </dgm:pt>
    <dgm:pt modelId="{A41573CF-44A2-4637-8F00-4292895CD58B}" type="parTrans" cxnId="{FF645AD0-8870-4A46-89F6-181E27E5B810}">
      <dgm:prSet/>
      <dgm:spPr/>
      <dgm:t>
        <a:bodyPr/>
        <a:lstStyle/>
        <a:p>
          <a:endParaRPr lang="pl-PL"/>
        </a:p>
      </dgm:t>
    </dgm:pt>
    <dgm:pt modelId="{BDF90504-0CD5-4E96-A954-9D18638C42BE}" type="sibTrans" cxnId="{FF645AD0-8870-4A46-89F6-181E27E5B810}">
      <dgm:prSet/>
      <dgm:spPr/>
      <dgm:t>
        <a:bodyPr/>
        <a:lstStyle/>
        <a:p>
          <a:endParaRPr lang="pl-PL"/>
        </a:p>
      </dgm:t>
    </dgm:pt>
    <dgm:pt modelId="{5AB875E7-2C1C-4F0B-90D7-2388CD0C307C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altLang="pl-PL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„Tarnów miastem zintegrowanym społecznie, poprawiającym komfort życia mieszkańców, zaspakajającym ich potrzeby i stwarzającym </a:t>
          </a:r>
          <a:r>
            <a:rPr lang="pl-PL" altLang="pl-PL" sz="1600" b="1" i="0">
              <a:latin typeface="Times New Roman" panose="02020603050405020304" pitchFamily="18" charset="0"/>
              <a:cs typeface="Times New Roman" panose="02020603050405020304" pitchFamily="18" charset="0"/>
            </a:rPr>
            <a:t>im </a:t>
          </a:r>
          <a:br>
            <a:rPr lang="pl-PL" altLang="pl-PL" sz="1600" b="1" i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altLang="pl-PL" sz="1600" b="1" i="0">
              <a:latin typeface="Times New Roman" panose="02020603050405020304" pitchFamily="18" charset="0"/>
              <a:cs typeface="Times New Roman" panose="02020603050405020304" pitchFamily="18" charset="0"/>
            </a:rPr>
            <a:t>możliwości </a:t>
          </a:r>
          <a:r>
            <a:rPr lang="pl-PL" altLang="pl-PL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rozwoju”</a:t>
          </a:r>
          <a:endParaRPr lang="pl-PL" sz="1600" i="0" dirty="0"/>
        </a:p>
      </dgm:t>
    </dgm:pt>
    <dgm:pt modelId="{43F259EF-E3A5-42EF-924F-37680FDA8D95}" type="parTrans" cxnId="{C0437CDB-EC5B-4FB9-A195-3635EB1A9949}">
      <dgm:prSet/>
      <dgm:spPr>
        <a:ln w="12700">
          <a:solidFill>
            <a:srgbClr val="002060"/>
          </a:solidFill>
        </a:ln>
      </dgm:spPr>
      <dgm:t>
        <a:bodyPr/>
        <a:lstStyle/>
        <a:p>
          <a:endParaRPr lang="pl-PL"/>
        </a:p>
      </dgm:t>
    </dgm:pt>
    <dgm:pt modelId="{F75245C9-0E2A-4924-84F8-B30E9E64369E}" type="sibTrans" cxnId="{C0437CDB-EC5B-4FB9-A195-3635EB1A9949}">
      <dgm:prSet/>
      <dgm:spPr/>
      <dgm:t>
        <a:bodyPr/>
        <a:lstStyle/>
        <a:p>
          <a:endParaRPr lang="pl-PL"/>
        </a:p>
      </dgm:t>
    </dgm:pt>
    <dgm:pt modelId="{6A8023FA-6E51-4C91-90E1-022E57472B9F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MISJA</a:t>
          </a:r>
          <a:endParaRPr lang="pl-PL" sz="2400" dirty="0">
            <a:solidFill>
              <a:schemeClr val="tx1"/>
            </a:solidFill>
          </a:endParaRPr>
        </a:p>
      </dgm:t>
    </dgm:pt>
    <dgm:pt modelId="{577D3C75-E11F-4515-B883-BDA2784148CF}" type="parTrans" cxnId="{93B93DC3-9F11-4BBC-858A-A81BB7ACC9F4}">
      <dgm:prSet/>
      <dgm:spPr/>
      <dgm:t>
        <a:bodyPr/>
        <a:lstStyle/>
        <a:p>
          <a:endParaRPr lang="pl-PL"/>
        </a:p>
      </dgm:t>
    </dgm:pt>
    <dgm:pt modelId="{66E8B4D1-3DAD-4CCF-8EE6-660B59A23DDB}" type="sibTrans" cxnId="{93B93DC3-9F11-4BBC-858A-A81BB7ACC9F4}">
      <dgm:prSet/>
      <dgm:spPr/>
      <dgm:t>
        <a:bodyPr/>
        <a:lstStyle/>
        <a:p>
          <a:endParaRPr lang="pl-PL"/>
        </a:p>
      </dgm:t>
    </dgm:pt>
    <dgm:pt modelId="{0FDFF3E9-7FF9-403A-9911-14417AE3B543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„Rozwijanie dobrych praktyk tarnowskiego systemu zabezpieczenia społecznego koncentrujące się na eliminowaniu problemów jednostkowych</a:t>
          </a:r>
          <a:br>
            <a:rPr lang="pl-PL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i społecznych wśród mieszkańców miasta”</a:t>
          </a:r>
          <a:endParaRPr lang="pl-PL" sz="1600" i="0" dirty="0"/>
        </a:p>
      </dgm:t>
    </dgm:pt>
    <dgm:pt modelId="{B8A1BEAC-E64E-4F62-9864-FFCCBAF27923}" type="parTrans" cxnId="{C578F55A-4856-4946-99C7-F951B090BA18}">
      <dgm:prSet/>
      <dgm:spPr>
        <a:ln w="12700">
          <a:solidFill>
            <a:srgbClr val="002060"/>
          </a:solidFill>
        </a:ln>
      </dgm:spPr>
      <dgm:t>
        <a:bodyPr/>
        <a:lstStyle/>
        <a:p>
          <a:endParaRPr lang="pl-PL"/>
        </a:p>
      </dgm:t>
    </dgm:pt>
    <dgm:pt modelId="{9344F7DE-ECEB-4360-A398-D9F468130026}" type="sibTrans" cxnId="{C578F55A-4856-4946-99C7-F951B090BA18}">
      <dgm:prSet/>
      <dgm:spPr/>
      <dgm:t>
        <a:bodyPr/>
        <a:lstStyle/>
        <a:p>
          <a:endParaRPr lang="pl-PL"/>
        </a:p>
      </dgm:t>
    </dgm:pt>
    <dgm:pt modelId="{EFC1DBF4-6C09-4FCF-AFD7-49A3CE6802C4}" type="pres">
      <dgm:prSet presAssocID="{E7EA5D01-E7F3-4E5B-8FF9-28C8B6DEDE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E9D00F2-2C16-416F-A506-2FBEA6A172BD}" type="pres">
      <dgm:prSet presAssocID="{FD234EB1-F0DC-4B9E-9D57-617773286C7F}" presName="vertFlow" presStyleCnt="0"/>
      <dgm:spPr/>
    </dgm:pt>
    <dgm:pt modelId="{C836E0D5-67BB-4FDE-97AC-F10C4D990A7C}" type="pres">
      <dgm:prSet presAssocID="{FD234EB1-F0DC-4B9E-9D57-617773286C7F}" presName="header" presStyleLbl="node1" presStyleIdx="0" presStyleCnt="2" custLinFactY="-66823" custLinFactNeighborX="632" custLinFactNeighborY="-100000"/>
      <dgm:spPr/>
      <dgm:t>
        <a:bodyPr/>
        <a:lstStyle/>
        <a:p>
          <a:endParaRPr lang="pl-PL"/>
        </a:p>
      </dgm:t>
    </dgm:pt>
    <dgm:pt modelId="{851E7577-F15D-44B1-B73A-68EFCD2A8BDA}" type="pres">
      <dgm:prSet presAssocID="{43F259EF-E3A5-42EF-924F-37680FDA8D95}" presName="parTrans" presStyleLbl="sibTrans2D1" presStyleIdx="0" presStyleCnt="2" custScaleX="131078" custScaleY="571578" custLinFactNeighborX="18138" custLinFactNeighborY="232"/>
      <dgm:spPr/>
      <dgm:t>
        <a:bodyPr/>
        <a:lstStyle/>
        <a:p>
          <a:endParaRPr lang="pl-PL"/>
        </a:p>
      </dgm:t>
    </dgm:pt>
    <dgm:pt modelId="{5BC03447-9C0C-4A17-8E53-40C2969EECF5}" type="pres">
      <dgm:prSet presAssocID="{5AB875E7-2C1C-4F0B-90D7-2388CD0C307C}" presName="child" presStyleLbl="alignAccFollowNode1" presStyleIdx="0" presStyleCnt="2" custScaleY="19659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99B39D-CCD7-484C-8B33-9233CAD772DE}" type="pres">
      <dgm:prSet presAssocID="{FD234EB1-F0DC-4B9E-9D57-617773286C7F}" presName="hSp" presStyleCnt="0"/>
      <dgm:spPr/>
    </dgm:pt>
    <dgm:pt modelId="{72CBDA62-C67A-4026-A01C-DE995CE1C9F9}" type="pres">
      <dgm:prSet presAssocID="{6A8023FA-6E51-4C91-90E1-022E57472B9F}" presName="vertFlow" presStyleCnt="0"/>
      <dgm:spPr/>
    </dgm:pt>
    <dgm:pt modelId="{293A0C86-7842-4215-8B83-0037D3A36D54}" type="pres">
      <dgm:prSet presAssocID="{6A8023FA-6E51-4C91-90E1-022E57472B9F}" presName="header" presStyleLbl="node1" presStyleIdx="1" presStyleCnt="2" custLinFactY="-67542" custLinFactNeighborX="9" custLinFactNeighborY="-100000"/>
      <dgm:spPr/>
      <dgm:t>
        <a:bodyPr/>
        <a:lstStyle/>
        <a:p>
          <a:endParaRPr lang="pl-PL"/>
        </a:p>
      </dgm:t>
    </dgm:pt>
    <dgm:pt modelId="{89AE6823-9A30-4786-B35E-21EB9401BF22}" type="pres">
      <dgm:prSet presAssocID="{B8A1BEAC-E64E-4F62-9864-FFCCBAF27923}" presName="parTrans" presStyleLbl="sibTrans2D1" presStyleIdx="1" presStyleCnt="2" custScaleX="131450" custScaleY="657346" custLinFactNeighborX="8061" custLinFactNeighborY="-2402"/>
      <dgm:spPr/>
      <dgm:t>
        <a:bodyPr/>
        <a:lstStyle/>
        <a:p>
          <a:endParaRPr lang="pl-PL"/>
        </a:p>
      </dgm:t>
    </dgm:pt>
    <dgm:pt modelId="{42A7AFD6-5FAD-4CE5-9B0F-D12C24F410B0}" type="pres">
      <dgm:prSet presAssocID="{0FDFF3E9-7FF9-403A-9911-14417AE3B543}" presName="child" presStyleLbl="alignAccFollowNode1" presStyleIdx="1" presStyleCnt="2" custScaleX="113004" custScaleY="1910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C8DA941-E5A1-4F82-AD97-33E219B64FFD}" type="presOf" srcId="{6A8023FA-6E51-4C91-90E1-022E57472B9F}" destId="{293A0C86-7842-4215-8B83-0037D3A36D54}" srcOrd="0" destOrd="0" presId="urn:microsoft.com/office/officeart/2005/8/layout/lProcess1"/>
    <dgm:cxn modelId="{094730E6-1064-4170-B2E0-86A8708230A9}" type="presOf" srcId="{B8A1BEAC-E64E-4F62-9864-FFCCBAF27923}" destId="{89AE6823-9A30-4786-B35E-21EB9401BF22}" srcOrd="0" destOrd="0" presId="urn:microsoft.com/office/officeart/2005/8/layout/lProcess1"/>
    <dgm:cxn modelId="{93B93DC3-9F11-4BBC-858A-A81BB7ACC9F4}" srcId="{E7EA5D01-E7F3-4E5B-8FF9-28C8B6DEDE73}" destId="{6A8023FA-6E51-4C91-90E1-022E57472B9F}" srcOrd="1" destOrd="0" parTransId="{577D3C75-E11F-4515-B883-BDA2784148CF}" sibTransId="{66E8B4D1-3DAD-4CCF-8EE6-660B59A23DDB}"/>
    <dgm:cxn modelId="{C578F55A-4856-4946-99C7-F951B090BA18}" srcId="{6A8023FA-6E51-4C91-90E1-022E57472B9F}" destId="{0FDFF3E9-7FF9-403A-9911-14417AE3B543}" srcOrd="0" destOrd="0" parTransId="{B8A1BEAC-E64E-4F62-9864-FFCCBAF27923}" sibTransId="{9344F7DE-ECEB-4360-A398-D9F468130026}"/>
    <dgm:cxn modelId="{B86DF97C-B080-4897-ACFB-C5FAC293C88C}" type="presOf" srcId="{0FDFF3E9-7FF9-403A-9911-14417AE3B543}" destId="{42A7AFD6-5FAD-4CE5-9B0F-D12C24F410B0}" srcOrd="0" destOrd="0" presId="urn:microsoft.com/office/officeart/2005/8/layout/lProcess1"/>
    <dgm:cxn modelId="{51C88BCB-01E7-4D32-AD22-C3205EB9EAD5}" type="presOf" srcId="{5AB875E7-2C1C-4F0B-90D7-2388CD0C307C}" destId="{5BC03447-9C0C-4A17-8E53-40C2969EECF5}" srcOrd="0" destOrd="0" presId="urn:microsoft.com/office/officeart/2005/8/layout/lProcess1"/>
    <dgm:cxn modelId="{C0437CDB-EC5B-4FB9-A195-3635EB1A9949}" srcId="{FD234EB1-F0DC-4B9E-9D57-617773286C7F}" destId="{5AB875E7-2C1C-4F0B-90D7-2388CD0C307C}" srcOrd="0" destOrd="0" parTransId="{43F259EF-E3A5-42EF-924F-37680FDA8D95}" sibTransId="{F75245C9-0E2A-4924-84F8-B30E9E64369E}"/>
    <dgm:cxn modelId="{8F714CF5-EF16-4B8A-B87B-0687D5EC5B5B}" type="presOf" srcId="{FD234EB1-F0DC-4B9E-9D57-617773286C7F}" destId="{C836E0D5-67BB-4FDE-97AC-F10C4D990A7C}" srcOrd="0" destOrd="0" presId="urn:microsoft.com/office/officeart/2005/8/layout/lProcess1"/>
    <dgm:cxn modelId="{FF645AD0-8870-4A46-89F6-181E27E5B810}" srcId="{E7EA5D01-E7F3-4E5B-8FF9-28C8B6DEDE73}" destId="{FD234EB1-F0DC-4B9E-9D57-617773286C7F}" srcOrd="0" destOrd="0" parTransId="{A41573CF-44A2-4637-8F00-4292895CD58B}" sibTransId="{BDF90504-0CD5-4E96-A954-9D18638C42BE}"/>
    <dgm:cxn modelId="{5DD06C77-72DB-44EC-8CAB-B1BA5F21E808}" type="presOf" srcId="{43F259EF-E3A5-42EF-924F-37680FDA8D95}" destId="{851E7577-F15D-44B1-B73A-68EFCD2A8BDA}" srcOrd="0" destOrd="0" presId="urn:microsoft.com/office/officeart/2005/8/layout/lProcess1"/>
    <dgm:cxn modelId="{DA4C8623-8592-4257-A00B-76E29CD1E698}" type="presOf" srcId="{E7EA5D01-E7F3-4E5B-8FF9-28C8B6DEDE73}" destId="{EFC1DBF4-6C09-4FCF-AFD7-49A3CE6802C4}" srcOrd="0" destOrd="0" presId="urn:microsoft.com/office/officeart/2005/8/layout/lProcess1"/>
    <dgm:cxn modelId="{0F0E64B3-D793-4EE6-8E34-2C733A2BE774}" type="presParOf" srcId="{EFC1DBF4-6C09-4FCF-AFD7-49A3CE6802C4}" destId="{4E9D00F2-2C16-416F-A506-2FBEA6A172BD}" srcOrd="0" destOrd="0" presId="urn:microsoft.com/office/officeart/2005/8/layout/lProcess1"/>
    <dgm:cxn modelId="{F8717A01-B42B-4486-9930-1C41DAD54453}" type="presParOf" srcId="{4E9D00F2-2C16-416F-A506-2FBEA6A172BD}" destId="{C836E0D5-67BB-4FDE-97AC-F10C4D990A7C}" srcOrd="0" destOrd="0" presId="urn:microsoft.com/office/officeart/2005/8/layout/lProcess1"/>
    <dgm:cxn modelId="{1EDA690D-DF90-48FC-BEE2-C599C4964708}" type="presParOf" srcId="{4E9D00F2-2C16-416F-A506-2FBEA6A172BD}" destId="{851E7577-F15D-44B1-B73A-68EFCD2A8BDA}" srcOrd="1" destOrd="0" presId="urn:microsoft.com/office/officeart/2005/8/layout/lProcess1"/>
    <dgm:cxn modelId="{211376C6-C2E7-4E0C-98D6-E79037E7D6E1}" type="presParOf" srcId="{4E9D00F2-2C16-416F-A506-2FBEA6A172BD}" destId="{5BC03447-9C0C-4A17-8E53-40C2969EECF5}" srcOrd="2" destOrd="0" presId="urn:microsoft.com/office/officeart/2005/8/layout/lProcess1"/>
    <dgm:cxn modelId="{98BFF1AE-1F57-4B50-9F85-29D9D2A21526}" type="presParOf" srcId="{EFC1DBF4-6C09-4FCF-AFD7-49A3CE6802C4}" destId="{DC99B39D-CCD7-484C-8B33-9233CAD772DE}" srcOrd="1" destOrd="0" presId="urn:microsoft.com/office/officeart/2005/8/layout/lProcess1"/>
    <dgm:cxn modelId="{FE18FFAE-081A-44C7-AA0B-C83E87BF855C}" type="presParOf" srcId="{EFC1DBF4-6C09-4FCF-AFD7-49A3CE6802C4}" destId="{72CBDA62-C67A-4026-A01C-DE995CE1C9F9}" srcOrd="2" destOrd="0" presId="urn:microsoft.com/office/officeart/2005/8/layout/lProcess1"/>
    <dgm:cxn modelId="{B9ECC275-CC00-4A74-95DD-24D708B74FF3}" type="presParOf" srcId="{72CBDA62-C67A-4026-A01C-DE995CE1C9F9}" destId="{293A0C86-7842-4215-8B83-0037D3A36D54}" srcOrd="0" destOrd="0" presId="urn:microsoft.com/office/officeart/2005/8/layout/lProcess1"/>
    <dgm:cxn modelId="{5FE4B2D4-4046-449C-98AD-EE46A5370786}" type="presParOf" srcId="{72CBDA62-C67A-4026-A01C-DE995CE1C9F9}" destId="{89AE6823-9A30-4786-B35E-21EB9401BF22}" srcOrd="1" destOrd="0" presId="urn:microsoft.com/office/officeart/2005/8/layout/lProcess1"/>
    <dgm:cxn modelId="{F666FC56-145B-4D27-85D2-7762F550F331}" type="presParOf" srcId="{72CBDA62-C67A-4026-A01C-DE995CE1C9F9}" destId="{42A7AFD6-5FAD-4CE5-9B0F-D12C24F410B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5D9AB0-FDC1-4623-9928-ECD8B9016F2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D6B52A-C3DC-44F6-BCC2-6B981DC3BE93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Interesariusze</a:t>
          </a:r>
        </a:p>
        <a:p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do których kierowane są działania </a:t>
          </a:r>
          <a:b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w ramach Strategii Rozwiązywania Problemów Społecznych</a:t>
          </a:r>
        </a:p>
      </dgm:t>
    </dgm:pt>
    <dgm:pt modelId="{76F4F76B-2B6E-433F-88D0-92D8232F4C99}" type="parTrans" cxnId="{17213A8C-05EE-473E-B1DD-601C90A5B354}">
      <dgm:prSet/>
      <dgm:spPr/>
      <dgm:t>
        <a:bodyPr/>
        <a:lstStyle/>
        <a:p>
          <a:endParaRPr lang="pl-PL"/>
        </a:p>
      </dgm:t>
    </dgm:pt>
    <dgm:pt modelId="{A58E9614-15CA-43F5-BCF5-11215D68A963}" type="sibTrans" cxnId="{17213A8C-05EE-473E-B1DD-601C90A5B354}">
      <dgm:prSet/>
      <dgm:spPr/>
      <dgm:t>
        <a:bodyPr/>
        <a:lstStyle/>
        <a:p>
          <a:endParaRPr lang="pl-PL"/>
        </a:p>
      </dgm:t>
    </dgm:pt>
    <dgm:pt modelId="{BFB70EA9-C145-4DBE-A08A-9EBD6F8053A5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400">
              <a:latin typeface="Times New Roman" panose="02020603050405020304" pitchFamily="18" charset="0"/>
              <a:cs typeface="Times New Roman" panose="02020603050405020304" pitchFamily="18" charset="0"/>
            </a:rPr>
            <a:t>Osoby z trudnościami, zagrożone ubóstwem lub wykluczeniem społecznym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390F5-AC5B-479B-B882-15C10F4C2AD5}" type="parTrans" cxnId="{3288BB11-18B7-444A-A69B-B7B8443C9FA0}">
      <dgm:prSet/>
      <dgm:spPr/>
      <dgm:t>
        <a:bodyPr/>
        <a:lstStyle/>
        <a:p>
          <a:endParaRPr lang="pl-PL"/>
        </a:p>
      </dgm:t>
    </dgm:pt>
    <dgm:pt modelId="{616DF11C-3956-4CE1-B2AE-C475EF7788BC}" type="sibTrans" cxnId="{3288BB11-18B7-444A-A69B-B7B8443C9FA0}">
      <dgm:prSet/>
      <dgm:spPr/>
      <dgm:t>
        <a:bodyPr/>
        <a:lstStyle/>
        <a:p>
          <a:endParaRPr lang="pl-PL"/>
        </a:p>
      </dgm:t>
    </dgm:pt>
    <dgm:pt modelId="{0E4AF3E9-CBC9-4616-BB78-925FF75ABDC3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Osoby i rodziny, które nie są w stanie pokonać trudnych sytuacji życiowych, wykorzystując własne uprawnienia, zasoby i możliwości w tym: osoby niepełnosprawne, beneficjenci rodzinnej i instytucjonalnej pieczy zastępczej, bezrobotni, ofiary i sprawcy przemocy w rodzinie itd.</a:t>
          </a:r>
        </a:p>
      </dgm:t>
    </dgm:pt>
    <dgm:pt modelId="{FE1B747C-3075-4E93-9EE2-306C56FB2FD2}" type="parTrans" cxnId="{046EA1FC-C32C-4635-B2AB-70A31B7FA421}">
      <dgm:prSet/>
      <dgm:spPr/>
      <dgm:t>
        <a:bodyPr/>
        <a:lstStyle/>
        <a:p>
          <a:endParaRPr lang="pl-PL"/>
        </a:p>
      </dgm:t>
    </dgm:pt>
    <dgm:pt modelId="{0F72F4C3-D871-4090-B2A2-8A213919A59C}" type="sibTrans" cxnId="{046EA1FC-C32C-4635-B2AB-70A31B7FA421}">
      <dgm:prSet/>
      <dgm:spPr/>
      <dgm:t>
        <a:bodyPr/>
        <a:lstStyle/>
        <a:p>
          <a:endParaRPr lang="pl-PL"/>
        </a:p>
      </dgm:t>
    </dgm:pt>
    <dgm:pt modelId="{FFB25CE2-6E71-4EB4-B1EC-0C66BC064B6F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Interesariusze </a:t>
          </a:r>
        </a:p>
        <a:p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mający wpływ na opracowanie</a:t>
          </a:r>
          <a:b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i realizację Strategii Rozwiązywania Problemów Społecznych</a:t>
          </a:r>
        </a:p>
      </dgm:t>
    </dgm:pt>
    <dgm:pt modelId="{4C481B85-5803-40A5-BA61-AEDD6DA2A81E}" type="parTrans" cxnId="{C8B2EF38-354D-471B-9478-E4F7BC03CFE5}">
      <dgm:prSet/>
      <dgm:spPr/>
      <dgm:t>
        <a:bodyPr/>
        <a:lstStyle/>
        <a:p>
          <a:endParaRPr lang="pl-PL"/>
        </a:p>
      </dgm:t>
    </dgm:pt>
    <dgm:pt modelId="{A3B2023C-54A5-4FDF-97DB-ABF29EF5309B}" type="sibTrans" cxnId="{C8B2EF38-354D-471B-9478-E4F7BC03CFE5}">
      <dgm:prSet/>
      <dgm:spPr/>
      <dgm:t>
        <a:bodyPr/>
        <a:lstStyle/>
        <a:p>
          <a:endParaRPr lang="pl-PL"/>
        </a:p>
      </dgm:t>
    </dgm:pt>
    <dgm:pt modelId="{EB02E44E-2ECA-4B36-8933-063F6A1AC46C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400">
              <a:latin typeface="Times New Roman" panose="02020603050405020304" pitchFamily="18" charset="0"/>
              <a:cs typeface="Times New Roman" panose="02020603050405020304" pitchFamily="18" charset="0"/>
            </a:rPr>
            <a:t>Prezydent, radni miejscy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CB78A-91F0-4DAF-9144-F74D3E74D715}" type="parTrans" cxnId="{A4A52259-DBBC-4630-AF95-13664E4F6829}">
      <dgm:prSet/>
      <dgm:spPr/>
      <dgm:t>
        <a:bodyPr/>
        <a:lstStyle/>
        <a:p>
          <a:endParaRPr lang="pl-PL"/>
        </a:p>
      </dgm:t>
    </dgm:pt>
    <dgm:pt modelId="{8FF44862-0D65-4F2A-8D1D-8DD2671328B5}" type="sibTrans" cxnId="{A4A52259-DBBC-4630-AF95-13664E4F6829}">
      <dgm:prSet/>
      <dgm:spPr/>
      <dgm:t>
        <a:bodyPr/>
        <a:lstStyle/>
        <a:p>
          <a:endParaRPr lang="pl-PL"/>
        </a:p>
      </dgm:t>
    </dgm:pt>
    <dgm:pt modelId="{B8E70AC0-72E9-479E-8A70-D5A264AB5DC7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400">
              <a:latin typeface="Times New Roman" panose="02020603050405020304" pitchFamily="18" charset="0"/>
              <a:cs typeface="Times New Roman" panose="02020603050405020304" pitchFamily="18" charset="0"/>
            </a:rPr>
            <a:t>Podmioty ekonomii społecznej itd.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192A9-096D-453F-8FB6-3406BA9FC9F9}" type="parTrans" cxnId="{D65B79D3-E13F-4A72-B0B7-3A27C2F9C3F0}">
      <dgm:prSet/>
      <dgm:spPr/>
      <dgm:t>
        <a:bodyPr/>
        <a:lstStyle/>
        <a:p>
          <a:endParaRPr lang="pl-PL"/>
        </a:p>
      </dgm:t>
    </dgm:pt>
    <dgm:pt modelId="{B9D3313A-4718-4BA1-8BE1-3305E191BE4F}" type="sibTrans" cxnId="{D65B79D3-E13F-4A72-B0B7-3A27C2F9C3F0}">
      <dgm:prSet/>
      <dgm:spPr/>
      <dgm:t>
        <a:bodyPr/>
        <a:lstStyle/>
        <a:p>
          <a:endParaRPr lang="pl-PL"/>
        </a:p>
      </dgm:t>
    </dgm:pt>
    <dgm:pt modelId="{2D64BC43-CED4-4BFF-945D-0C16B4922D07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Interesariusze,</a:t>
          </a:r>
        </a:p>
        <a:p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których realizacja Strategii Rozwiązywania Problemów Społecznych, dotyczy w sposób pośredni </a:t>
          </a:r>
        </a:p>
      </dgm:t>
    </dgm:pt>
    <dgm:pt modelId="{5E70F790-EEB2-4BD0-BC40-13111EEDD373}" type="parTrans" cxnId="{7213E578-8B4C-45CF-ABF9-234A29670E21}">
      <dgm:prSet/>
      <dgm:spPr/>
      <dgm:t>
        <a:bodyPr/>
        <a:lstStyle/>
        <a:p>
          <a:endParaRPr lang="pl-PL"/>
        </a:p>
      </dgm:t>
    </dgm:pt>
    <dgm:pt modelId="{E68FD2E1-326B-4EA4-BDC2-C7451B967DE6}" type="sibTrans" cxnId="{7213E578-8B4C-45CF-ABF9-234A29670E21}">
      <dgm:prSet/>
      <dgm:spPr/>
      <dgm:t>
        <a:bodyPr/>
        <a:lstStyle/>
        <a:p>
          <a:endParaRPr lang="pl-PL"/>
        </a:p>
      </dgm:t>
    </dgm:pt>
    <dgm:pt modelId="{360A133B-E3FE-4F3F-9213-0F6E867DCC2A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Osoby, rodziny, instytucje w stosunku do których działania nie są kierowane bezpośrednio, ale w pewnym stopniu dotyczą ich skutki tych działań np. wszyscy mieszkańcy miasta, podmioty gospodarcze</a:t>
          </a:r>
        </a:p>
      </dgm:t>
    </dgm:pt>
    <dgm:pt modelId="{7C20ABBE-787A-4420-9294-90D93AD6CF8F}" type="parTrans" cxnId="{DE929522-CD6C-4A61-A947-124E022B623C}">
      <dgm:prSet/>
      <dgm:spPr/>
      <dgm:t>
        <a:bodyPr/>
        <a:lstStyle/>
        <a:p>
          <a:endParaRPr lang="pl-PL"/>
        </a:p>
      </dgm:t>
    </dgm:pt>
    <dgm:pt modelId="{2FB0C626-9A3B-4CB5-BB4B-B675E93FA6EC}" type="sibTrans" cxnId="{DE929522-CD6C-4A61-A947-124E022B623C}">
      <dgm:prSet/>
      <dgm:spPr/>
      <dgm:t>
        <a:bodyPr/>
        <a:lstStyle/>
        <a:p>
          <a:endParaRPr lang="pl-PL"/>
        </a:p>
      </dgm:t>
    </dgm:pt>
    <dgm:pt modelId="{D65545EA-3ED9-4B86-BAB5-FDA2FFBF4E2F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Instytucje polityki społecznej w tym Centrum Usług Społecznych</a:t>
          </a:r>
        </a:p>
      </dgm:t>
    </dgm:pt>
    <dgm:pt modelId="{4329B005-CC0B-44EA-9BA4-F7A240E159E9}" type="parTrans" cxnId="{DB292E68-1135-483C-9182-8626C8B07404}">
      <dgm:prSet/>
      <dgm:spPr/>
      <dgm:t>
        <a:bodyPr/>
        <a:lstStyle/>
        <a:p>
          <a:endParaRPr lang="pl-PL"/>
        </a:p>
      </dgm:t>
    </dgm:pt>
    <dgm:pt modelId="{E963A52C-CCCC-464E-B59B-7F17EB5D76C7}" type="sibTrans" cxnId="{DB292E68-1135-483C-9182-8626C8B07404}">
      <dgm:prSet/>
      <dgm:spPr/>
      <dgm:t>
        <a:bodyPr/>
        <a:lstStyle/>
        <a:p>
          <a:endParaRPr lang="pl-PL"/>
        </a:p>
      </dgm:t>
    </dgm:pt>
    <dgm:pt modelId="{A90194B7-4B98-4A1D-B5AD-19AD850357C7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400">
              <a:latin typeface="Times New Roman" panose="02020603050405020304" pitchFamily="18" charset="0"/>
              <a:cs typeface="Times New Roman" panose="02020603050405020304" pitchFamily="18" charset="0"/>
            </a:rPr>
            <a:t>Organizacje pozarządowe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356DE-5FF4-43CE-81F6-0C7D79D18EFF}" type="parTrans" cxnId="{65D7BA53-57F9-4119-B52A-AAAB999D1F8F}">
      <dgm:prSet/>
      <dgm:spPr/>
      <dgm:t>
        <a:bodyPr/>
        <a:lstStyle/>
        <a:p>
          <a:endParaRPr lang="pl-PL"/>
        </a:p>
      </dgm:t>
    </dgm:pt>
    <dgm:pt modelId="{53C592F4-903F-4133-8643-6CA65722910B}" type="sibTrans" cxnId="{65D7BA53-57F9-4119-B52A-AAAB999D1F8F}">
      <dgm:prSet/>
      <dgm:spPr/>
      <dgm:t>
        <a:bodyPr/>
        <a:lstStyle/>
        <a:p>
          <a:endParaRPr lang="pl-PL"/>
        </a:p>
      </dgm:t>
    </dgm:pt>
    <dgm:pt modelId="{E66133E1-A516-4397-8FD5-34F93EA69728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Członkowie Komisji ds. Rozwiązywania Problemów Alkoholowych</a:t>
          </a:r>
        </a:p>
      </dgm:t>
    </dgm:pt>
    <dgm:pt modelId="{546FD998-BEF5-4CEB-BFD6-BE917E5A7CD4}" type="parTrans" cxnId="{488B98EA-963B-465C-B522-6255D8780123}">
      <dgm:prSet/>
      <dgm:spPr/>
      <dgm:t>
        <a:bodyPr/>
        <a:lstStyle/>
        <a:p>
          <a:endParaRPr lang="pl-PL"/>
        </a:p>
      </dgm:t>
    </dgm:pt>
    <dgm:pt modelId="{6BD6CD58-94B3-47B5-87CC-8271294A7485}" type="sibTrans" cxnId="{488B98EA-963B-465C-B522-6255D8780123}">
      <dgm:prSet/>
      <dgm:spPr/>
      <dgm:t>
        <a:bodyPr/>
        <a:lstStyle/>
        <a:p>
          <a:endParaRPr lang="pl-PL"/>
        </a:p>
      </dgm:t>
    </dgm:pt>
    <dgm:pt modelId="{22ACAEC8-ED2F-4EEE-B2D9-DC0AAC6F8848}" type="pres">
      <dgm:prSet presAssocID="{D65D9AB0-FDC1-4623-9928-ECD8B9016F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95320B-1F39-48AE-A421-0D1170041954}" type="pres">
      <dgm:prSet presAssocID="{91D6B52A-C3DC-44F6-BCC2-6B981DC3BE93}" presName="linNode" presStyleCnt="0"/>
      <dgm:spPr/>
    </dgm:pt>
    <dgm:pt modelId="{BAE84A0A-8F15-4FC9-8433-77371DF19889}" type="pres">
      <dgm:prSet presAssocID="{91D6B52A-C3DC-44F6-BCC2-6B981DC3BE9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8B25C7-A0FA-4AB0-BC23-7D98143FBFB3}" type="pres">
      <dgm:prSet presAssocID="{91D6B52A-C3DC-44F6-BCC2-6B981DC3BE93}" presName="descendantText" presStyleLbl="alignAccFollowNode1" presStyleIdx="0" presStyleCnt="3" custScaleX="94868" custScaleY="171246" custLinFactNeighborX="4828" custLinFactNeighborY="38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D251ED-61C2-427B-B54A-91630F1AA7FA}" type="pres">
      <dgm:prSet presAssocID="{A58E9614-15CA-43F5-BCF5-11215D68A963}" presName="sp" presStyleCnt="0"/>
      <dgm:spPr/>
    </dgm:pt>
    <dgm:pt modelId="{9FC57D29-E87B-4ABD-B390-7610CCF908B1}" type="pres">
      <dgm:prSet presAssocID="{FFB25CE2-6E71-4EB4-B1EC-0C66BC064B6F}" presName="linNode" presStyleCnt="0"/>
      <dgm:spPr/>
    </dgm:pt>
    <dgm:pt modelId="{4ED296EA-57E1-4A87-BF39-CCBAD672EA56}" type="pres">
      <dgm:prSet presAssocID="{FFB25CE2-6E71-4EB4-B1EC-0C66BC064B6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4F2F2B-D914-4892-99B7-73C124622E7F}" type="pres">
      <dgm:prSet presAssocID="{FFB25CE2-6E71-4EB4-B1EC-0C66BC064B6F}" presName="descendantText" presStyleLbl="alignAccFollowNode1" presStyleIdx="1" presStyleCnt="3" custScaleX="94617" custScaleY="162635" custLinFactNeighborX="5144" custLinFactNeighborY="83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F8722E-FFAE-41AA-B990-D6429D1FE018}" type="pres">
      <dgm:prSet presAssocID="{A3B2023C-54A5-4FDF-97DB-ABF29EF5309B}" presName="sp" presStyleCnt="0"/>
      <dgm:spPr/>
    </dgm:pt>
    <dgm:pt modelId="{BB7BB2F1-6DA7-455D-8794-6F47C4173A52}" type="pres">
      <dgm:prSet presAssocID="{2D64BC43-CED4-4BFF-945D-0C16B4922D07}" presName="linNode" presStyleCnt="0"/>
      <dgm:spPr/>
    </dgm:pt>
    <dgm:pt modelId="{54A67489-F7A5-4862-BDBE-1B830A5A0522}" type="pres">
      <dgm:prSet presAssocID="{2D64BC43-CED4-4BFF-945D-0C16B4922D0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82BF27-0E23-4164-84C9-86B8DC649BB4}" type="pres">
      <dgm:prSet presAssocID="{2D64BC43-CED4-4BFF-945D-0C16B4922D07}" presName="descendantText" presStyleLbl="alignAccFollowNode1" presStyleIdx="2" presStyleCnt="3" custScaleX="94681" custLinFactNeighborX="7073" custLinFactNeighborY="-15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68E0EC0-99AB-44FB-9590-64A1E0C9E868}" type="presOf" srcId="{360A133B-E3FE-4F3F-9213-0F6E867DCC2A}" destId="{A982BF27-0E23-4164-84C9-86B8DC649BB4}" srcOrd="0" destOrd="0" presId="urn:microsoft.com/office/officeart/2005/8/layout/vList5"/>
    <dgm:cxn modelId="{3288BB11-18B7-444A-A69B-B7B8443C9FA0}" srcId="{91D6B52A-C3DC-44F6-BCC2-6B981DC3BE93}" destId="{BFB70EA9-C145-4DBE-A08A-9EBD6F8053A5}" srcOrd="0" destOrd="0" parTransId="{EDD390F5-AC5B-479B-B882-15C10F4C2AD5}" sibTransId="{616DF11C-3956-4CE1-B2AE-C475EF7788BC}"/>
    <dgm:cxn modelId="{DE929522-CD6C-4A61-A947-124E022B623C}" srcId="{2D64BC43-CED4-4BFF-945D-0C16B4922D07}" destId="{360A133B-E3FE-4F3F-9213-0F6E867DCC2A}" srcOrd="0" destOrd="0" parTransId="{7C20ABBE-787A-4420-9294-90D93AD6CF8F}" sibTransId="{2FB0C626-9A3B-4CB5-BB4B-B675E93FA6EC}"/>
    <dgm:cxn modelId="{CEE49003-F512-4FDF-B550-4954DEE976DD}" type="presOf" srcId="{0E4AF3E9-CBC9-4616-BB78-925FF75ABDC3}" destId="{E48B25C7-A0FA-4AB0-BC23-7D98143FBFB3}" srcOrd="0" destOrd="1" presId="urn:microsoft.com/office/officeart/2005/8/layout/vList5"/>
    <dgm:cxn modelId="{ABBF183F-12FB-4D5E-A9C3-FD67982A893D}" type="presOf" srcId="{EB02E44E-2ECA-4B36-8933-063F6A1AC46C}" destId="{BD4F2F2B-D914-4892-99B7-73C124622E7F}" srcOrd="0" destOrd="0" presId="urn:microsoft.com/office/officeart/2005/8/layout/vList5"/>
    <dgm:cxn modelId="{A4A52259-DBBC-4630-AF95-13664E4F6829}" srcId="{FFB25CE2-6E71-4EB4-B1EC-0C66BC064B6F}" destId="{EB02E44E-2ECA-4B36-8933-063F6A1AC46C}" srcOrd="0" destOrd="0" parTransId="{240CB78A-91F0-4DAF-9144-F74D3E74D715}" sibTransId="{8FF44862-0D65-4F2A-8D1D-8DD2671328B5}"/>
    <dgm:cxn modelId="{DB292E68-1135-483C-9182-8626C8B07404}" srcId="{FFB25CE2-6E71-4EB4-B1EC-0C66BC064B6F}" destId="{D65545EA-3ED9-4B86-BAB5-FDA2FFBF4E2F}" srcOrd="1" destOrd="0" parTransId="{4329B005-CC0B-44EA-9BA4-F7A240E159E9}" sibTransId="{E963A52C-CCCC-464E-B59B-7F17EB5D76C7}"/>
    <dgm:cxn modelId="{107FEEC5-E899-4F9D-8226-F1AF8C54EF24}" type="presOf" srcId="{D65D9AB0-FDC1-4623-9928-ECD8B9016F2C}" destId="{22ACAEC8-ED2F-4EEE-B2D9-DC0AAC6F8848}" srcOrd="0" destOrd="0" presId="urn:microsoft.com/office/officeart/2005/8/layout/vList5"/>
    <dgm:cxn modelId="{17213A8C-05EE-473E-B1DD-601C90A5B354}" srcId="{D65D9AB0-FDC1-4623-9928-ECD8B9016F2C}" destId="{91D6B52A-C3DC-44F6-BCC2-6B981DC3BE93}" srcOrd="0" destOrd="0" parTransId="{76F4F76B-2B6E-433F-88D0-92D8232F4C99}" sibTransId="{A58E9614-15CA-43F5-BCF5-11215D68A963}"/>
    <dgm:cxn modelId="{B524D417-E620-4FAA-80E2-21EA356DD773}" type="presOf" srcId="{FFB25CE2-6E71-4EB4-B1EC-0C66BC064B6F}" destId="{4ED296EA-57E1-4A87-BF39-CCBAD672EA56}" srcOrd="0" destOrd="0" presId="urn:microsoft.com/office/officeart/2005/8/layout/vList5"/>
    <dgm:cxn modelId="{DB514147-6A08-4CF2-ADC8-9CCC56FD63C3}" type="presOf" srcId="{B8E70AC0-72E9-479E-8A70-D5A264AB5DC7}" destId="{BD4F2F2B-D914-4892-99B7-73C124622E7F}" srcOrd="0" destOrd="4" presId="urn:microsoft.com/office/officeart/2005/8/layout/vList5"/>
    <dgm:cxn modelId="{69EB619C-BF1A-4623-83AD-37A35B4712F2}" type="presOf" srcId="{2D64BC43-CED4-4BFF-945D-0C16B4922D07}" destId="{54A67489-F7A5-4862-BDBE-1B830A5A0522}" srcOrd="0" destOrd="0" presId="urn:microsoft.com/office/officeart/2005/8/layout/vList5"/>
    <dgm:cxn modelId="{65D7BA53-57F9-4119-B52A-AAAB999D1F8F}" srcId="{FFB25CE2-6E71-4EB4-B1EC-0C66BC064B6F}" destId="{A90194B7-4B98-4A1D-B5AD-19AD850357C7}" srcOrd="2" destOrd="0" parTransId="{E3E356DE-5FF4-43CE-81F6-0C7D79D18EFF}" sibTransId="{53C592F4-903F-4133-8643-6CA65722910B}"/>
    <dgm:cxn modelId="{66C6C560-931E-4DBD-B991-5C2108ADC6D6}" type="presOf" srcId="{D65545EA-3ED9-4B86-BAB5-FDA2FFBF4E2F}" destId="{BD4F2F2B-D914-4892-99B7-73C124622E7F}" srcOrd="0" destOrd="1" presId="urn:microsoft.com/office/officeart/2005/8/layout/vList5"/>
    <dgm:cxn modelId="{C8B2EF38-354D-471B-9478-E4F7BC03CFE5}" srcId="{D65D9AB0-FDC1-4623-9928-ECD8B9016F2C}" destId="{FFB25CE2-6E71-4EB4-B1EC-0C66BC064B6F}" srcOrd="1" destOrd="0" parTransId="{4C481B85-5803-40A5-BA61-AEDD6DA2A81E}" sibTransId="{A3B2023C-54A5-4FDF-97DB-ABF29EF5309B}"/>
    <dgm:cxn modelId="{69B062E3-C4A1-4CA4-9CDC-231B2B252501}" type="presOf" srcId="{BFB70EA9-C145-4DBE-A08A-9EBD6F8053A5}" destId="{E48B25C7-A0FA-4AB0-BC23-7D98143FBFB3}" srcOrd="0" destOrd="0" presId="urn:microsoft.com/office/officeart/2005/8/layout/vList5"/>
    <dgm:cxn modelId="{AC7ED5A2-F0C2-433D-80C9-F20723210D18}" type="presOf" srcId="{91D6B52A-C3DC-44F6-BCC2-6B981DC3BE93}" destId="{BAE84A0A-8F15-4FC9-8433-77371DF19889}" srcOrd="0" destOrd="0" presId="urn:microsoft.com/office/officeart/2005/8/layout/vList5"/>
    <dgm:cxn modelId="{7213E578-8B4C-45CF-ABF9-234A29670E21}" srcId="{D65D9AB0-FDC1-4623-9928-ECD8B9016F2C}" destId="{2D64BC43-CED4-4BFF-945D-0C16B4922D07}" srcOrd="2" destOrd="0" parTransId="{5E70F790-EEB2-4BD0-BC40-13111EEDD373}" sibTransId="{E68FD2E1-326B-4EA4-BDC2-C7451B967DE6}"/>
    <dgm:cxn modelId="{3719EDCE-B384-4264-96EC-04A2F9A7BB6B}" type="presOf" srcId="{E66133E1-A516-4397-8FD5-34F93EA69728}" destId="{BD4F2F2B-D914-4892-99B7-73C124622E7F}" srcOrd="0" destOrd="3" presId="urn:microsoft.com/office/officeart/2005/8/layout/vList5"/>
    <dgm:cxn modelId="{046EA1FC-C32C-4635-B2AB-70A31B7FA421}" srcId="{91D6B52A-C3DC-44F6-BCC2-6B981DC3BE93}" destId="{0E4AF3E9-CBC9-4616-BB78-925FF75ABDC3}" srcOrd="1" destOrd="0" parTransId="{FE1B747C-3075-4E93-9EE2-306C56FB2FD2}" sibTransId="{0F72F4C3-D871-4090-B2A2-8A213919A59C}"/>
    <dgm:cxn modelId="{488B98EA-963B-465C-B522-6255D8780123}" srcId="{FFB25CE2-6E71-4EB4-B1EC-0C66BC064B6F}" destId="{E66133E1-A516-4397-8FD5-34F93EA69728}" srcOrd="3" destOrd="0" parTransId="{546FD998-BEF5-4CEB-BFD6-BE917E5A7CD4}" sibTransId="{6BD6CD58-94B3-47B5-87CC-8271294A7485}"/>
    <dgm:cxn modelId="{9446CD6B-D7F5-446A-A645-85FF519D92F2}" type="presOf" srcId="{A90194B7-4B98-4A1D-B5AD-19AD850357C7}" destId="{BD4F2F2B-D914-4892-99B7-73C124622E7F}" srcOrd="0" destOrd="2" presId="urn:microsoft.com/office/officeart/2005/8/layout/vList5"/>
    <dgm:cxn modelId="{D65B79D3-E13F-4A72-B0B7-3A27C2F9C3F0}" srcId="{FFB25CE2-6E71-4EB4-B1EC-0C66BC064B6F}" destId="{B8E70AC0-72E9-479E-8A70-D5A264AB5DC7}" srcOrd="4" destOrd="0" parTransId="{3C2192A9-096D-453F-8FB6-3406BA9FC9F9}" sibTransId="{B9D3313A-4718-4BA1-8BE1-3305E191BE4F}"/>
    <dgm:cxn modelId="{D0A54CC2-D7DA-4798-B8D7-C1A9E7C5871B}" type="presParOf" srcId="{22ACAEC8-ED2F-4EEE-B2D9-DC0AAC6F8848}" destId="{9495320B-1F39-48AE-A421-0D1170041954}" srcOrd="0" destOrd="0" presId="urn:microsoft.com/office/officeart/2005/8/layout/vList5"/>
    <dgm:cxn modelId="{D92A2967-C52B-4464-8B83-4512D54D94D6}" type="presParOf" srcId="{9495320B-1F39-48AE-A421-0D1170041954}" destId="{BAE84A0A-8F15-4FC9-8433-77371DF19889}" srcOrd="0" destOrd="0" presId="urn:microsoft.com/office/officeart/2005/8/layout/vList5"/>
    <dgm:cxn modelId="{63CF1364-C498-4ED6-B408-DB93B855F30A}" type="presParOf" srcId="{9495320B-1F39-48AE-A421-0D1170041954}" destId="{E48B25C7-A0FA-4AB0-BC23-7D98143FBFB3}" srcOrd="1" destOrd="0" presId="urn:microsoft.com/office/officeart/2005/8/layout/vList5"/>
    <dgm:cxn modelId="{CDF9D47A-1D47-4700-8A6E-96E5CFF12AC8}" type="presParOf" srcId="{22ACAEC8-ED2F-4EEE-B2D9-DC0AAC6F8848}" destId="{34D251ED-61C2-427B-B54A-91630F1AA7FA}" srcOrd="1" destOrd="0" presId="urn:microsoft.com/office/officeart/2005/8/layout/vList5"/>
    <dgm:cxn modelId="{0A64D0DA-D7E1-4A02-BB55-D94C949DD92C}" type="presParOf" srcId="{22ACAEC8-ED2F-4EEE-B2D9-DC0AAC6F8848}" destId="{9FC57D29-E87B-4ABD-B390-7610CCF908B1}" srcOrd="2" destOrd="0" presId="urn:microsoft.com/office/officeart/2005/8/layout/vList5"/>
    <dgm:cxn modelId="{441A6340-FE8E-40FF-BB64-2CF9892CB855}" type="presParOf" srcId="{9FC57D29-E87B-4ABD-B390-7610CCF908B1}" destId="{4ED296EA-57E1-4A87-BF39-CCBAD672EA56}" srcOrd="0" destOrd="0" presId="urn:microsoft.com/office/officeart/2005/8/layout/vList5"/>
    <dgm:cxn modelId="{7946EC1B-1230-407B-82F5-109E5A496A73}" type="presParOf" srcId="{9FC57D29-E87B-4ABD-B390-7610CCF908B1}" destId="{BD4F2F2B-D914-4892-99B7-73C124622E7F}" srcOrd="1" destOrd="0" presId="urn:microsoft.com/office/officeart/2005/8/layout/vList5"/>
    <dgm:cxn modelId="{6CB5BE92-44AF-4F31-A7C9-A1335D0A0AB7}" type="presParOf" srcId="{22ACAEC8-ED2F-4EEE-B2D9-DC0AAC6F8848}" destId="{B1F8722E-FFAE-41AA-B990-D6429D1FE018}" srcOrd="3" destOrd="0" presId="urn:microsoft.com/office/officeart/2005/8/layout/vList5"/>
    <dgm:cxn modelId="{6F1508AA-32E7-458B-8CAE-02F321894BD4}" type="presParOf" srcId="{22ACAEC8-ED2F-4EEE-B2D9-DC0AAC6F8848}" destId="{BB7BB2F1-6DA7-455D-8794-6F47C4173A52}" srcOrd="4" destOrd="0" presId="urn:microsoft.com/office/officeart/2005/8/layout/vList5"/>
    <dgm:cxn modelId="{A883B55E-49D3-4919-8511-59ED22225FE4}" type="presParOf" srcId="{BB7BB2F1-6DA7-455D-8794-6F47C4173A52}" destId="{54A67489-F7A5-4862-BDBE-1B830A5A0522}" srcOrd="0" destOrd="0" presId="urn:microsoft.com/office/officeart/2005/8/layout/vList5"/>
    <dgm:cxn modelId="{5326473F-EE1A-4A59-ACF6-906376943E01}" type="presParOf" srcId="{BB7BB2F1-6DA7-455D-8794-6F47C4173A52}" destId="{A982BF27-0E23-4164-84C9-86B8DC649BB4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2B7AC0-C563-4576-9ACE-E35E9C61ACC3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087619-D6C5-43D7-A5B3-75657448D151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1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67E0-12E0-43D0-8DBE-CA229F94552B}" type="parTrans" cxnId="{FD2D421E-2567-4E70-A8CE-FF4EAFFF58B0}">
      <dgm:prSet/>
      <dgm:spPr/>
      <dgm:t>
        <a:bodyPr/>
        <a:lstStyle/>
        <a:p>
          <a:endParaRPr lang="pl-PL"/>
        </a:p>
      </dgm:t>
    </dgm:pt>
    <dgm:pt modelId="{1D8C86CD-3EBA-4BE6-9539-1981EEB62025}" type="sibTrans" cxnId="{FD2D421E-2567-4E70-A8CE-FF4EAFFF58B0}">
      <dgm:prSet/>
      <dgm:spPr/>
      <dgm:t>
        <a:bodyPr/>
        <a:lstStyle/>
        <a:p>
          <a:endParaRPr lang="pl-PL"/>
        </a:p>
      </dgm:t>
    </dgm:pt>
    <dgm:pt modelId="{419F5EC3-B8BC-4A9D-9DC4-F4F49CF1CFB0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Programy lokalne, w które wpisują się zapisy celu strategicznego 1</a:t>
          </a:r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200" b="1" dirty="0"/>
        </a:p>
      </dgm:t>
    </dgm:pt>
    <dgm:pt modelId="{B32E048D-448C-43B0-A320-60B21458B343}" type="parTrans" cxnId="{A711C004-6055-4C6F-BAFC-78D42FA1D0A1}">
      <dgm:prSet/>
      <dgm:spPr/>
      <dgm:t>
        <a:bodyPr/>
        <a:lstStyle/>
        <a:p>
          <a:endParaRPr lang="pl-PL"/>
        </a:p>
      </dgm:t>
    </dgm:pt>
    <dgm:pt modelId="{16D7E475-9B49-4378-BF41-9113716DA78A}" type="sibTrans" cxnId="{A711C004-6055-4C6F-BAFC-78D42FA1D0A1}">
      <dgm:prSet/>
      <dgm:spPr/>
      <dgm:t>
        <a:bodyPr/>
        <a:lstStyle/>
        <a:p>
          <a:endParaRPr lang="pl-PL"/>
        </a:p>
      </dgm:t>
    </dgm:pt>
    <dgm:pt modelId="{F544D5FC-9417-4303-AA4A-D9B754CFF854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 „Karta Tarnowskiej Rodziny”</a:t>
          </a:r>
        </a:p>
      </dgm:t>
    </dgm:pt>
    <dgm:pt modelId="{8172F7C6-D1F0-4D0F-AADE-8AF9AAD02465}" type="parTrans" cxnId="{082C0D6B-FA44-4720-AE6F-81D10F021843}">
      <dgm:prSet/>
      <dgm:spPr/>
      <dgm:t>
        <a:bodyPr/>
        <a:lstStyle/>
        <a:p>
          <a:endParaRPr lang="pl-PL"/>
        </a:p>
      </dgm:t>
    </dgm:pt>
    <dgm:pt modelId="{33CE7504-2529-4B0D-B4C8-D605A72B3060}" type="sibTrans" cxnId="{082C0D6B-FA44-4720-AE6F-81D10F021843}">
      <dgm:prSet/>
      <dgm:spPr/>
      <dgm:t>
        <a:bodyPr/>
        <a:lstStyle/>
        <a:p>
          <a:endParaRPr lang="pl-PL"/>
        </a:p>
      </dgm:t>
    </dgm:pt>
    <dgm:pt modelId="{8DCBD497-3AF7-4F3C-B75A-580FBDC53003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Realizacja lub współudział                              w realizacji przedsięwzięć zmierzających do umożliwienia osobom i rodzinom przezwyciężania trudnych sytuacji życiowych, których nie są one w stanie pokonać wykorzystując własne uprawnienia, zasoby i możliwości</a:t>
          </a:r>
          <a:endParaRPr lang="pl-PL" sz="1200" dirty="0"/>
        </a:p>
      </dgm:t>
    </dgm:pt>
    <dgm:pt modelId="{B8DF8A2C-864B-441D-9B53-46D50B151EEB}" type="sibTrans" cxnId="{28146245-0E3B-4B95-93C1-4CEB4346C291}">
      <dgm:prSet/>
      <dgm:spPr/>
      <dgm:t>
        <a:bodyPr/>
        <a:lstStyle/>
        <a:p>
          <a:endParaRPr lang="pl-PL"/>
        </a:p>
      </dgm:t>
    </dgm:pt>
    <dgm:pt modelId="{978E8F50-360C-43D9-917B-2C0D6ED7AA1B}" type="parTrans" cxnId="{28146245-0E3B-4B95-93C1-4CEB4346C291}">
      <dgm:prSet/>
      <dgm:spPr/>
      <dgm:t>
        <a:bodyPr/>
        <a:lstStyle/>
        <a:p>
          <a:endParaRPr lang="pl-PL"/>
        </a:p>
      </dgm:t>
    </dgm:pt>
    <dgm:pt modelId="{F7AFC2F3-7511-454C-A0D2-BBEA855D8F1E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1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BC38A-AAE3-4C9F-8B83-600679E2F8DB}" type="sibTrans" cxnId="{779FA812-E116-470B-873D-8C374069380F}">
      <dgm:prSet/>
      <dgm:spPr/>
      <dgm:t>
        <a:bodyPr/>
        <a:lstStyle/>
        <a:p>
          <a:endParaRPr lang="pl-PL"/>
        </a:p>
      </dgm:t>
    </dgm:pt>
    <dgm:pt modelId="{4391881A-97EA-4258-9543-A4F7E563B25F}" type="parTrans" cxnId="{779FA812-E116-470B-873D-8C374069380F}">
      <dgm:prSet/>
      <dgm:spPr/>
      <dgm:t>
        <a:bodyPr/>
        <a:lstStyle/>
        <a:p>
          <a:endParaRPr lang="pl-PL"/>
        </a:p>
      </dgm:t>
    </dgm:pt>
    <dgm:pt modelId="{E03BDECB-7C88-40D4-9B44-EE97487280E6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Wzmacnianie systemu zabezpieczenia społecznego, ze szczególnym uwzględnieniem pomocy społecznej, organizacji rodzinnej pieczy zastępczej i przeciwdziałania skutkom bezrobocia</a:t>
          </a:r>
          <a:endParaRPr lang="pl-PL" sz="1400" b="1" dirty="0"/>
        </a:p>
      </dgm:t>
    </dgm:pt>
    <dgm:pt modelId="{E3531D57-630B-4EC3-81B0-B871DAF7ED33}" type="parTrans" cxnId="{026BC16C-DEBE-4621-B251-A6158DB2C337}">
      <dgm:prSet/>
      <dgm:spPr/>
      <dgm:t>
        <a:bodyPr/>
        <a:lstStyle/>
        <a:p>
          <a:endParaRPr lang="pl-PL"/>
        </a:p>
      </dgm:t>
    </dgm:pt>
    <dgm:pt modelId="{0F1D8B50-525F-4092-B006-55D044E2CEDE}" type="sibTrans" cxnId="{026BC16C-DEBE-4621-B251-A6158DB2C337}">
      <dgm:prSet/>
      <dgm:spPr/>
      <dgm:t>
        <a:bodyPr/>
        <a:lstStyle/>
        <a:p>
          <a:endParaRPr lang="pl-PL"/>
        </a:p>
      </dgm:t>
    </dgm:pt>
    <dgm:pt modelId="{AC6A37AC-2158-475C-917B-DE1B1138A753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>
            <a:lnSpc>
              <a:spcPct val="90000"/>
            </a:lnSpc>
          </a:pPr>
          <a:endParaRPr lang="pl-PL" sz="1100" dirty="0">
            <a:solidFill>
              <a:schemeClr val="tx1"/>
            </a:solidFill>
          </a:endParaRPr>
        </a:p>
      </dgm:t>
    </dgm:pt>
    <dgm:pt modelId="{D3F8D4B8-2060-4FC4-8363-585F18CB8D6C}" type="parTrans" cxnId="{623DA6FE-5558-4219-9D46-77731080B359}">
      <dgm:prSet/>
      <dgm:spPr/>
      <dgm:t>
        <a:bodyPr/>
        <a:lstStyle/>
        <a:p>
          <a:endParaRPr lang="pl-PL"/>
        </a:p>
      </dgm:t>
    </dgm:pt>
    <dgm:pt modelId="{A31416C2-3EDA-455D-9CD3-837F3C02F70D}" type="sibTrans" cxnId="{623DA6FE-5558-4219-9D46-77731080B359}">
      <dgm:prSet/>
      <dgm:spPr/>
      <dgm:t>
        <a:bodyPr/>
        <a:lstStyle/>
        <a:p>
          <a:endParaRPr lang="pl-PL"/>
        </a:p>
      </dgm:t>
    </dgm:pt>
    <dgm:pt modelId="{D138ED64-4181-41CF-ACE0-FB54A94F7B7A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Diagnozowanie, monitorowanie                        i wdrażanie procedur zmierzających do zaspokojenia potrzeb mieszkaniowych, w tym dla osób                  z grup szczególnego ryzyka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029F57B-88D3-444D-822A-FEA4D06AAC2F}" type="parTrans" cxnId="{F4989B7E-FB59-414A-BAD1-8B195164D927}">
      <dgm:prSet/>
      <dgm:spPr/>
      <dgm:t>
        <a:bodyPr/>
        <a:lstStyle/>
        <a:p>
          <a:endParaRPr lang="pl-PL"/>
        </a:p>
      </dgm:t>
    </dgm:pt>
    <dgm:pt modelId="{1A3A6157-C992-42D8-AB0F-04E768E507F4}" type="sibTrans" cxnId="{F4989B7E-FB59-414A-BAD1-8B195164D927}">
      <dgm:prSet/>
      <dgm:spPr/>
      <dgm:t>
        <a:bodyPr/>
        <a:lstStyle/>
        <a:p>
          <a:endParaRPr lang="pl-PL"/>
        </a:p>
      </dgm:t>
    </dgm:pt>
    <dgm:pt modelId="{F2A05A32-731A-49EE-A1A3-C308BC8F67A3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Rozwijanie i udoskonalanie systemu wsparcia tarnowskich rodzin zastępczych, w ramach rodzinnej pieczy zastępczej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D4870BE-CC9F-42CB-A04C-D0997BEF47D6}" type="parTrans" cxnId="{BAFC4240-7230-4839-BB54-D5016CBF5A05}">
      <dgm:prSet/>
      <dgm:spPr/>
      <dgm:t>
        <a:bodyPr/>
        <a:lstStyle/>
        <a:p>
          <a:endParaRPr lang="pl-PL"/>
        </a:p>
      </dgm:t>
    </dgm:pt>
    <dgm:pt modelId="{CC14FB6B-06F7-46BB-926A-C225DFD8BBC2}" type="sibTrans" cxnId="{BAFC4240-7230-4839-BB54-D5016CBF5A05}">
      <dgm:prSet/>
      <dgm:spPr/>
      <dgm:t>
        <a:bodyPr/>
        <a:lstStyle/>
        <a:p>
          <a:endParaRPr lang="pl-PL"/>
        </a:p>
      </dgm:t>
    </dgm:pt>
    <dgm:pt modelId="{9C42724B-276C-46B7-8C02-A3CEDDC7E729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Pomoc osobom bezdomnym                         i zagrożonym bezdomnością</a:t>
          </a:r>
          <a:endParaRPr lang="pl-PL" sz="1200" dirty="0"/>
        </a:p>
      </dgm:t>
    </dgm:pt>
    <dgm:pt modelId="{9F3C845B-CAAF-4456-B106-B03E6C21D2A2}" type="parTrans" cxnId="{A0376CC4-D48D-4EBF-8EBB-D4AB7C0B3CBC}">
      <dgm:prSet/>
      <dgm:spPr/>
      <dgm:t>
        <a:bodyPr/>
        <a:lstStyle/>
        <a:p>
          <a:endParaRPr lang="pl-PL"/>
        </a:p>
      </dgm:t>
    </dgm:pt>
    <dgm:pt modelId="{F10F0446-7D3C-4D94-AE2C-F2A45DD2025B}" type="sibTrans" cxnId="{A0376CC4-D48D-4EBF-8EBB-D4AB7C0B3CBC}">
      <dgm:prSet/>
      <dgm:spPr/>
      <dgm:t>
        <a:bodyPr/>
        <a:lstStyle/>
        <a:p>
          <a:endParaRPr lang="pl-PL"/>
        </a:p>
      </dgm:t>
    </dgm:pt>
    <dgm:pt modelId="{E22D445F-D5CE-4449-95B9-7CCDB956C0CE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 Wspierania Rodziny dla Miasta Tarnowa na lata                    2019-2021</a:t>
          </a:r>
        </a:p>
      </dgm:t>
    </dgm:pt>
    <dgm:pt modelId="{B24CA12E-17F1-4C9B-8F4E-F530FFA55B03}" type="parTrans" cxnId="{A2A6ADE5-A3AC-46C5-94BE-B7B14E992DF3}">
      <dgm:prSet/>
      <dgm:spPr/>
      <dgm:t>
        <a:bodyPr/>
        <a:lstStyle/>
        <a:p>
          <a:endParaRPr lang="pl-PL"/>
        </a:p>
      </dgm:t>
    </dgm:pt>
    <dgm:pt modelId="{21FE791A-7EC4-4D54-BAE5-9A9EC4D6D5A2}" type="sibTrans" cxnId="{A2A6ADE5-A3AC-46C5-94BE-B7B14E992DF3}">
      <dgm:prSet/>
      <dgm:spPr/>
      <dgm:t>
        <a:bodyPr/>
        <a:lstStyle/>
        <a:p>
          <a:endParaRPr lang="pl-PL"/>
        </a:p>
      </dgm:t>
    </dgm:pt>
    <dgm:pt modelId="{F1BB86D3-AA74-4A43-B74B-3BEA03E311F3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Programu Rozwoju Pieczy Zastępczej dla Miasta Tarnowa na lata 2021-2023</a:t>
          </a:r>
        </a:p>
      </dgm:t>
    </dgm:pt>
    <dgm:pt modelId="{F5506CCC-8346-4E41-9B6B-9BCE974980C0}" type="parTrans" cxnId="{F07B8318-A9E6-400A-9B6E-16F0F3EA7E8A}">
      <dgm:prSet/>
      <dgm:spPr/>
      <dgm:t>
        <a:bodyPr/>
        <a:lstStyle/>
        <a:p>
          <a:endParaRPr lang="pl-PL"/>
        </a:p>
      </dgm:t>
    </dgm:pt>
    <dgm:pt modelId="{838E7678-CF91-4662-925F-CCAEB3F06383}" type="sibTrans" cxnId="{F07B8318-A9E6-400A-9B6E-16F0F3EA7E8A}">
      <dgm:prSet/>
      <dgm:spPr/>
      <dgm:t>
        <a:bodyPr/>
        <a:lstStyle/>
        <a:p>
          <a:endParaRPr lang="pl-PL"/>
        </a:p>
      </dgm:t>
    </dgm:pt>
    <dgm:pt modelId="{6DCA5D3B-F882-4EF9-86B5-4744BA8CCBEB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 osłonowy „Pomoc Gminy Miasta Tarnowa w zakresie dożywiania na lata 2019-2023</a:t>
          </a:r>
        </a:p>
      </dgm:t>
    </dgm:pt>
    <dgm:pt modelId="{4C0FFFBE-774E-4E28-9F4B-E8B6EDBF935D}" type="parTrans" cxnId="{31CF0208-FB53-495B-8F9C-E38FC030CAB6}">
      <dgm:prSet/>
      <dgm:spPr/>
      <dgm:t>
        <a:bodyPr/>
        <a:lstStyle/>
        <a:p>
          <a:endParaRPr lang="pl-PL"/>
        </a:p>
      </dgm:t>
    </dgm:pt>
    <dgm:pt modelId="{0AF7AFA2-B818-43EF-973C-BEF677FF665A}" type="sibTrans" cxnId="{31CF0208-FB53-495B-8F9C-E38FC030CAB6}">
      <dgm:prSet/>
      <dgm:spPr/>
      <dgm:t>
        <a:bodyPr/>
        <a:lstStyle/>
        <a:p>
          <a:endParaRPr lang="pl-PL"/>
        </a:p>
      </dgm:t>
    </dgm:pt>
    <dgm:pt modelId="{458C964E-35E8-454A-8FD9-BB4929C7D76E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>
            <a:lnSpc>
              <a:spcPct val="90000"/>
            </a:lnSpc>
          </a:pPr>
          <a:endParaRPr lang="pl-PL" sz="1100" dirty="0">
            <a:solidFill>
              <a:schemeClr val="tx1"/>
            </a:solidFill>
          </a:endParaRPr>
        </a:p>
      </dgm:t>
    </dgm:pt>
    <dgm:pt modelId="{0A199038-98CF-4E0F-A151-C7E4856801B1}" type="parTrans" cxnId="{CD404662-1954-4EA9-BEB2-C8C44A154AB9}">
      <dgm:prSet/>
      <dgm:spPr/>
      <dgm:t>
        <a:bodyPr/>
        <a:lstStyle/>
        <a:p>
          <a:endParaRPr lang="pl-PL"/>
        </a:p>
      </dgm:t>
    </dgm:pt>
    <dgm:pt modelId="{D6216D6C-CAB7-4218-8038-802D93E7A291}" type="sibTrans" cxnId="{CD404662-1954-4EA9-BEB2-C8C44A154AB9}">
      <dgm:prSet/>
      <dgm:spPr/>
      <dgm:t>
        <a:bodyPr/>
        <a:lstStyle/>
        <a:p>
          <a:endParaRPr lang="pl-PL"/>
        </a:p>
      </dgm:t>
    </dgm:pt>
    <dgm:pt modelId="{75E04734-3287-45FE-884E-7B21C5158866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>
            <a:lnSpc>
              <a:spcPct val="90000"/>
            </a:lnSpc>
          </a:pPr>
          <a:endParaRPr lang="pl-PL" sz="1100" dirty="0">
            <a:solidFill>
              <a:schemeClr val="tx1"/>
            </a:solidFill>
          </a:endParaRPr>
        </a:p>
      </dgm:t>
    </dgm:pt>
    <dgm:pt modelId="{FCECBEE2-9765-4C1A-8956-BA4A5FFFA2BE}" type="parTrans" cxnId="{36657948-2E02-4179-A668-17054B359174}">
      <dgm:prSet/>
      <dgm:spPr/>
      <dgm:t>
        <a:bodyPr/>
        <a:lstStyle/>
        <a:p>
          <a:endParaRPr lang="pl-PL"/>
        </a:p>
      </dgm:t>
    </dgm:pt>
    <dgm:pt modelId="{C2561E4C-E07D-463F-A466-8E19079AF71D}" type="sibTrans" cxnId="{36657948-2E02-4179-A668-17054B359174}">
      <dgm:prSet/>
      <dgm:spPr/>
      <dgm:t>
        <a:bodyPr/>
        <a:lstStyle/>
        <a:p>
          <a:endParaRPr lang="pl-PL"/>
        </a:p>
      </dgm:t>
    </dgm:pt>
    <dgm:pt modelId="{FF6855E0-6384-4843-8DB4-3BE078327821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>
            <a:lnSpc>
              <a:spcPct val="90000"/>
            </a:lnSpc>
          </a:pPr>
          <a:endParaRPr lang="pl-PL" sz="1100" dirty="0">
            <a:solidFill>
              <a:schemeClr val="tx1"/>
            </a:solidFill>
          </a:endParaRPr>
        </a:p>
      </dgm:t>
    </dgm:pt>
    <dgm:pt modelId="{16AC8099-ABA6-4F53-B099-CCE02B55C7FB}" type="parTrans" cxnId="{0B5BA6D5-A951-4DA5-B932-979D1B1FEC64}">
      <dgm:prSet/>
      <dgm:spPr/>
      <dgm:t>
        <a:bodyPr/>
        <a:lstStyle/>
        <a:p>
          <a:endParaRPr lang="pl-PL"/>
        </a:p>
      </dgm:t>
    </dgm:pt>
    <dgm:pt modelId="{D6F0C363-7EC5-462D-9468-04DA86045C61}" type="sibTrans" cxnId="{0B5BA6D5-A951-4DA5-B932-979D1B1FEC64}">
      <dgm:prSet/>
      <dgm:spPr/>
      <dgm:t>
        <a:bodyPr/>
        <a:lstStyle/>
        <a:p>
          <a:endParaRPr lang="pl-PL"/>
        </a:p>
      </dgm:t>
    </dgm:pt>
    <dgm:pt modelId="{D5FBEE22-259E-4BAB-9802-FAD84081878A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>
            <a:lnSpc>
              <a:spcPct val="90000"/>
            </a:lnSpc>
          </a:pPr>
          <a:endParaRPr lang="pl-PL" sz="1100" dirty="0">
            <a:solidFill>
              <a:schemeClr val="tx1"/>
            </a:solidFill>
          </a:endParaRPr>
        </a:p>
      </dgm:t>
    </dgm:pt>
    <dgm:pt modelId="{BF6CB33D-FE48-4BC7-9F94-961BFE7FADDF}" type="parTrans" cxnId="{D85E410F-4847-4A53-BD09-7D4E26447BC2}">
      <dgm:prSet/>
      <dgm:spPr/>
      <dgm:t>
        <a:bodyPr/>
        <a:lstStyle/>
        <a:p>
          <a:endParaRPr lang="pl-PL"/>
        </a:p>
      </dgm:t>
    </dgm:pt>
    <dgm:pt modelId="{B838D953-C2B7-4B08-82B0-0B8CE9B24916}" type="sibTrans" cxnId="{D85E410F-4847-4A53-BD09-7D4E26447BC2}">
      <dgm:prSet/>
      <dgm:spPr/>
      <dgm:t>
        <a:bodyPr/>
        <a:lstStyle/>
        <a:p>
          <a:endParaRPr lang="pl-PL"/>
        </a:p>
      </dgm:t>
    </dgm:pt>
    <dgm:pt modelId="{947F320E-1C4E-4ADB-9FE3-C9D7432A2ECD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25502-D7D0-4E5E-B1F0-8FAC21736E04}" type="parTrans" cxnId="{9EFF62A0-1FA6-45DE-AB61-9B389E3730BE}">
      <dgm:prSet/>
      <dgm:spPr/>
      <dgm:t>
        <a:bodyPr/>
        <a:lstStyle/>
        <a:p>
          <a:endParaRPr lang="pl-PL"/>
        </a:p>
      </dgm:t>
    </dgm:pt>
    <dgm:pt modelId="{6F341B45-F82F-452D-A3B3-7F1B8587A006}" type="sibTrans" cxnId="{9EFF62A0-1FA6-45DE-AB61-9B389E3730BE}">
      <dgm:prSet/>
      <dgm:spPr/>
      <dgm:t>
        <a:bodyPr/>
        <a:lstStyle/>
        <a:p>
          <a:endParaRPr lang="pl-PL"/>
        </a:p>
      </dgm:t>
    </dgm:pt>
    <dgm:pt modelId="{D8A7984C-F299-48F9-8441-4118F01BE4B6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3CC67-B733-4A31-AA87-7E33A43F9AB5}" type="parTrans" cxnId="{80BE77E0-9452-49BD-9BF8-9859CB09AD24}">
      <dgm:prSet/>
      <dgm:spPr/>
      <dgm:t>
        <a:bodyPr/>
        <a:lstStyle/>
        <a:p>
          <a:endParaRPr lang="pl-PL"/>
        </a:p>
      </dgm:t>
    </dgm:pt>
    <dgm:pt modelId="{1C286166-D5A4-4F78-9CE0-7F9A4AC97EAA}" type="sibTrans" cxnId="{80BE77E0-9452-49BD-9BF8-9859CB09AD24}">
      <dgm:prSet/>
      <dgm:spPr/>
      <dgm:t>
        <a:bodyPr/>
        <a:lstStyle/>
        <a:p>
          <a:endParaRPr lang="pl-PL"/>
        </a:p>
      </dgm:t>
    </dgm:pt>
    <dgm:pt modelId="{82B51A53-F8F6-4613-A0CC-6D522AEB739F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2B793-259E-4E15-AD5A-D4881D0E788B}" type="parTrans" cxnId="{995FF89E-1F7C-4C82-876E-43623B8EEA88}">
      <dgm:prSet/>
      <dgm:spPr/>
      <dgm:t>
        <a:bodyPr/>
        <a:lstStyle/>
        <a:p>
          <a:endParaRPr lang="pl-PL"/>
        </a:p>
      </dgm:t>
    </dgm:pt>
    <dgm:pt modelId="{55162749-5049-48D9-9C6A-4C20CD5E7DB3}" type="sibTrans" cxnId="{995FF89E-1F7C-4C82-876E-43623B8EEA88}">
      <dgm:prSet/>
      <dgm:spPr/>
      <dgm:t>
        <a:bodyPr/>
        <a:lstStyle/>
        <a:p>
          <a:endParaRPr lang="pl-PL"/>
        </a:p>
      </dgm:t>
    </dgm:pt>
    <dgm:pt modelId="{ACC5F525-A429-4FEA-A3B8-C56B0BEB06A9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976E-1A8B-42E6-8277-26034DD09A92}" type="parTrans" cxnId="{680B403E-99AF-4BA2-9E41-6CD6BF66B0C0}">
      <dgm:prSet/>
      <dgm:spPr/>
      <dgm:t>
        <a:bodyPr/>
        <a:lstStyle/>
        <a:p>
          <a:endParaRPr lang="pl-PL"/>
        </a:p>
      </dgm:t>
    </dgm:pt>
    <dgm:pt modelId="{E6DEA91F-08C1-45C2-9476-8E5E72C3160F}" type="sibTrans" cxnId="{680B403E-99AF-4BA2-9E41-6CD6BF66B0C0}">
      <dgm:prSet/>
      <dgm:spPr/>
      <dgm:t>
        <a:bodyPr/>
        <a:lstStyle/>
        <a:p>
          <a:endParaRPr lang="pl-PL"/>
        </a:p>
      </dgm:t>
    </dgm:pt>
    <dgm:pt modelId="{1937B15D-79C4-437E-8319-C10EFA4616F4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208E7-50D7-404E-AA67-2453D2FDA43B}" type="parTrans" cxnId="{C578D395-D87F-492A-9674-3F5F4CF34C7B}">
      <dgm:prSet/>
      <dgm:spPr/>
      <dgm:t>
        <a:bodyPr/>
        <a:lstStyle/>
        <a:p>
          <a:endParaRPr lang="pl-PL"/>
        </a:p>
      </dgm:t>
    </dgm:pt>
    <dgm:pt modelId="{2993831F-D58B-492C-BF4A-EC40DEE99325}" type="sibTrans" cxnId="{C578D395-D87F-492A-9674-3F5F4CF34C7B}">
      <dgm:prSet/>
      <dgm:spPr/>
      <dgm:t>
        <a:bodyPr/>
        <a:lstStyle/>
        <a:p>
          <a:endParaRPr lang="pl-PL"/>
        </a:p>
      </dgm:t>
    </dgm:pt>
    <dgm:pt modelId="{08BAF346-ACE1-4029-A2C1-21A3B19F440B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Rozbudowa systemu wsparcia na rzecz bezrobotnych i poszukujących pracy mieszkańców miasta oraz lokalnych pracodawców</a:t>
          </a:r>
          <a:endParaRPr lang="pl-PL" sz="1200" dirty="0"/>
        </a:p>
      </dgm:t>
    </dgm:pt>
    <dgm:pt modelId="{AB0BC343-BD74-4C48-991C-671CE9202B50}" type="parTrans" cxnId="{6EB53D12-B48A-4B07-98FA-0D7C7FE158DC}">
      <dgm:prSet/>
      <dgm:spPr/>
      <dgm:t>
        <a:bodyPr/>
        <a:lstStyle/>
        <a:p>
          <a:endParaRPr lang="pl-PL"/>
        </a:p>
      </dgm:t>
    </dgm:pt>
    <dgm:pt modelId="{2525659B-D707-4266-B754-5C097A87A1E1}" type="sibTrans" cxnId="{6EB53D12-B48A-4B07-98FA-0D7C7FE158DC}">
      <dgm:prSet/>
      <dgm:spPr/>
      <dgm:t>
        <a:bodyPr/>
        <a:lstStyle/>
        <a:p>
          <a:endParaRPr lang="pl-PL"/>
        </a:p>
      </dgm:t>
    </dgm:pt>
    <dgm:pt modelId="{D8AE6C8A-6C67-4657-9DB8-D60808951C84}" type="pres">
      <dgm:prSet presAssocID="{842B7AC0-C563-4576-9ACE-E35E9C61AC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8D2CC0-2124-45E1-A5D9-C32F49938785}" type="pres">
      <dgm:prSet presAssocID="{17087619-D6C5-43D7-A5B3-75657448D151}" presName="composite" presStyleCnt="0"/>
      <dgm:spPr/>
    </dgm:pt>
    <dgm:pt modelId="{ABFD6F22-7BD1-4DC2-ACE0-FBBD767EFCF1}" type="pres">
      <dgm:prSet presAssocID="{17087619-D6C5-43D7-A5B3-75657448D151}" presName="parTx" presStyleLbl="alignNode1" presStyleIdx="0" presStyleCnt="3" custScaleY="114263" custLinFactNeighborX="-103" custLinFactNeighborY="-2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9F09C9-9003-4A1C-AE0A-41F86FE8A51F}" type="pres">
      <dgm:prSet presAssocID="{17087619-D6C5-43D7-A5B3-75657448D151}" presName="desTx" presStyleLbl="alignAccFollowNode1" presStyleIdx="0" presStyleCnt="3" custLinFactNeighborX="-103" custLinFactNeighborY="11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F246D9-14EF-4D6C-A761-42FB2983A7EF}" type="pres">
      <dgm:prSet presAssocID="{1D8C86CD-3EBA-4BE6-9539-1981EEB62025}" presName="space" presStyleCnt="0"/>
      <dgm:spPr/>
    </dgm:pt>
    <dgm:pt modelId="{0FA3AAC1-1965-4BDD-9893-B2AB6020589B}" type="pres">
      <dgm:prSet presAssocID="{F7AFC2F3-7511-454C-A0D2-BBEA855D8F1E}" presName="composite" presStyleCnt="0"/>
      <dgm:spPr/>
    </dgm:pt>
    <dgm:pt modelId="{105EDED1-F488-4A32-9883-2CE78E991C15}" type="pres">
      <dgm:prSet presAssocID="{F7AFC2F3-7511-454C-A0D2-BBEA855D8F1E}" presName="parTx" presStyleLbl="alignNode1" presStyleIdx="1" presStyleCnt="3" custLinFactNeighborX="0" custLinFactNeighborY="-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D466E-F06C-4CCF-9C04-C5DBAF77F99A}" type="pres">
      <dgm:prSet presAssocID="{F7AFC2F3-7511-454C-A0D2-BBEA855D8F1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41D6EF-350B-4B40-8570-EB35D29F3F89}" type="pres">
      <dgm:prSet presAssocID="{9F2BC38A-AAE3-4C9F-8B83-600679E2F8DB}" presName="space" presStyleCnt="0"/>
      <dgm:spPr/>
    </dgm:pt>
    <dgm:pt modelId="{7C66E5E1-86F9-46D0-968E-0E0732E23251}" type="pres">
      <dgm:prSet presAssocID="{419F5EC3-B8BC-4A9D-9DC4-F4F49CF1CFB0}" presName="composite" presStyleCnt="0"/>
      <dgm:spPr/>
    </dgm:pt>
    <dgm:pt modelId="{79A11F23-BC6E-451B-A384-1A2941269C6D}" type="pres">
      <dgm:prSet presAssocID="{419F5EC3-B8BC-4A9D-9DC4-F4F49CF1CF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30B06-F93A-4574-A5AA-CBA86ECA6B51}" type="pres">
      <dgm:prSet presAssocID="{419F5EC3-B8BC-4A9D-9DC4-F4F49CF1CFB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B23FF90-6C0C-4BE5-A3AB-E70FEEFE37E7}" type="presOf" srcId="{6DCA5D3B-F882-4EF9-86B5-4744BA8CCBEB}" destId="{54D30B06-F93A-4574-A5AA-CBA86ECA6B51}" srcOrd="0" destOrd="8" presId="urn:microsoft.com/office/officeart/2005/8/layout/hList1"/>
    <dgm:cxn modelId="{D85E410F-4847-4A53-BD09-7D4E26447BC2}" srcId="{17087619-D6C5-43D7-A5B3-75657448D151}" destId="{D5FBEE22-259E-4BAB-9802-FAD84081878A}" srcOrd="4" destOrd="0" parTransId="{BF6CB33D-FE48-4BC7-9F94-961BFE7FADDF}" sibTransId="{B838D953-C2B7-4B08-82B0-0B8CE9B24916}"/>
    <dgm:cxn modelId="{6617057A-CF30-46D7-A4A7-4302FE27A550}" type="presOf" srcId="{9C42724B-276C-46B7-8C02-A3CEDDC7E729}" destId="{BE2D466E-F06C-4CCF-9C04-C5DBAF77F99A}" srcOrd="0" destOrd="4" presId="urn:microsoft.com/office/officeart/2005/8/layout/hList1"/>
    <dgm:cxn modelId="{680B403E-99AF-4BA2-9E41-6CD6BF66B0C0}" srcId="{419F5EC3-B8BC-4A9D-9DC4-F4F49CF1CFB0}" destId="{ACC5F525-A429-4FEA-A3B8-C56B0BEB06A9}" srcOrd="1" destOrd="0" parTransId="{5E44976E-1A8B-42E6-8277-26034DD09A92}" sibTransId="{E6DEA91F-08C1-45C2-9476-8E5E72C3160F}"/>
    <dgm:cxn modelId="{B80A74DA-2E6F-4BA1-9A32-DDBEF495E360}" type="presOf" srcId="{1937B15D-79C4-437E-8319-C10EFA4616F4}" destId="{54D30B06-F93A-4574-A5AA-CBA86ECA6B51}" srcOrd="0" destOrd="5" presId="urn:microsoft.com/office/officeart/2005/8/layout/hList1"/>
    <dgm:cxn modelId="{D3D4FA19-1C7F-47D2-990E-D7401B31CC75}" type="presOf" srcId="{E03BDECB-7C88-40D4-9B44-EE97487280E6}" destId="{909F09C9-9003-4A1C-AE0A-41F86FE8A51F}" srcOrd="0" destOrd="5" presId="urn:microsoft.com/office/officeart/2005/8/layout/hList1"/>
    <dgm:cxn modelId="{A41EE129-3BAF-488C-BBA3-5BA2E880B055}" type="presOf" srcId="{842B7AC0-C563-4576-9ACE-E35E9C61ACC3}" destId="{D8AE6C8A-6C67-4657-9DB8-D60808951C84}" srcOrd="0" destOrd="0" presId="urn:microsoft.com/office/officeart/2005/8/layout/hList1"/>
    <dgm:cxn modelId="{31CF0208-FB53-495B-8F9C-E38FC030CAB6}" srcId="{419F5EC3-B8BC-4A9D-9DC4-F4F49CF1CFB0}" destId="{6DCA5D3B-F882-4EF9-86B5-4744BA8CCBEB}" srcOrd="8" destOrd="0" parTransId="{4C0FFFBE-774E-4E28-9F4B-E8B6EDBF935D}" sibTransId="{0AF7AFA2-B818-43EF-973C-BEF677FF665A}"/>
    <dgm:cxn modelId="{AEC38011-C5CD-4D8F-A847-3D084D7DA513}" type="presOf" srcId="{947F320E-1C4E-4ADB-9FE3-C9D7432A2ECD}" destId="{54D30B06-F93A-4574-A5AA-CBA86ECA6B51}" srcOrd="0" destOrd="3" presId="urn:microsoft.com/office/officeart/2005/8/layout/hList1"/>
    <dgm:cxn modelId="{00FAB544-8432-41C8-BB37-7BE21EC4BABC}" type="presOf" srcId="{8DCBD497-3AF7-4F3C-B75A-580FBDC53003}" destId="{BE2D466E-F06C-4CCF-9C04-C5DBAF77F99A}" srcOrd="0" destOrd="0" presId="urn:microsoft.com/office/officeart/2005/8/layout/hList1"/>
    <dgm:cxn modelId="{A0376CC4-D48D-4EBF-8EBB-D4AB7C0B3CBC}" srcId="{F7AFC2F3-7511-454C-A0D2-BBEA855D8F1E}" destId="{9C42724B-276C-46B7-8C02-A3CEDDC7E729}" srcOrd="4" destOrd="0" parTransId="{9F3C845B-CAAF-4456-B106-B03E6C21D2A2}" sibTransId="{F10F0446-7D3C-4D94-AE2C-F2A45DD2025B}"/>
    <dgm:cxn modelId="{7F8316BB-CDDD-4F54-851C-142FE338F67E}" type="presOf" srcId="{ACC5F525-A429-4FEA-A3B8-C56B0BEB06A9}" destId="{54D30B06-F93A-4574-A5AA-CBA86ECA6B51}" srcOrd="0" destOrd="1" presId="urn:microsoft.com/office/officeart/2005/8/layout/hList1"/>
    <dgm:cxn modelId="{3DF497BD-23CB-4CD1-BAB0-A0A26B707265}" type="presOf" srcId="{AC6A37AC-2158-475C-917B-DE1B1138A753}" destId="{909F09C9-9003-4A1C-AE0A-41F86FE8A51F}" srcOrd="0" destOrd="0" presId="urn:microsoft.com/office/officeart/2005/8/layout/hList1"/>
    <dgm:cxn modelId="{A2A6ADE5-A3AC-46C5-94BE-B7B14E992DF3}" srcId="{419F5EC3-B8BC-4A9D-9DC4-F4F49CF1CFB0}" destId="{E22D445F-D5CE-4449-95B9-7CCDB956C0CE}" srcOrd="4" destOrd="0" parTransId="{B24CA12E-17F1-4C9B-8F4E-F530FFA55B03}" sibTransId="{21FE791A-7EC4-4D54-BAE5-9A9EC4D6D5A2}"/>
    <dgm:cxn modelId="{0B5BA6D5-A951-4DA5-B932-979D1B1FEC64}" srcId="{17087619-D6C5-43D7-A5B3-75657448D151}" destId="{FF6855E0-6384-4843-8DB4-3BE078327821}" srcOrd="3" destOrd="0" parTransId="{16AC8099-ABA6-4F53-B099-CCE02B55C7FB}" sibTransId="{D6F0C363-7EC5-462D-9468-04DA86045C61}"/>
    <dgm:cxn modelId="{32F05E68-C254-4DBE-844E-E70F7B38141F}" type="presOf" srcId="{75E04734-3287-45FE-884E-7B21C5158866}" destId="{909F09C9-9003-4A1C-AE0A-41F86FE8A51F}" srcOrd="0" destOrd="2" presId="urn:microsoft.com/office/officeart/2005/8/layout/hList1"/>
    <dgm:cxn modelId="{F4989B7E-FB59-414A-BAD1-8B195164D927}" srcId="{F7AFC2F3-7511-454C-A0D2-BBEA855D8F1E}" destId="{D138ED64-4181-41CF-ACE0-FB54A94F7B7A}" srcOrd="2" destOrd="0" parTransId="{8029F57B-88D3-444D-822A-FEA4D06AAC2F}" sibTransId="{1A3A6157-C992-42D8-AB0F-04E768E507F4}"/>
    <dgm:cxn modelId="{E24694E2-751F-4F77-9409-2916ADEAD16A}" type="presOf" srcId="{FF6855E0-6384-4843-8DB4-3BE078327821}" destId="{909F09C9-9003-4A1C-AE0A-41F86FE8A51F}" srcOrd="0" destOrd="3" presId="urn:microsoft.com/office/officeart/2005/8/layout/hList1"/>
    <dgm:cxn modelId="{1B96CCF6-BDFB-4F4C-B99A-7961F461F3E4}" type="presOf" srcId="{D138ED64-4181-41CF-ACE0-FB54A94F7B7A}" destId="{BE2D466E-F06C-4CCF-9C04-C5DBAF77F99A}" srcOrd="0" destOrd="2" presId="urn:microsoft.com/office/officeart/2005/8/layout/hList1"/>
    <dgm:cxn modelId="{995FF89E-1F7C-4C82-876E-43623B8EEA88}" srcId="{419F5EC3-B8BC-4A9D-9DC4-F4F49CF1CFB0}" destId="{82B51A53-F8F6-4613-A0CC-6D522AEB739F}" srcOrd="0" destOrd="0" parTransId="{5992B793-259E-4E15-AD5A-D4881D0E788B}" sibTransId="{55162749-5049-48D9-9C6A-4C20CD5E7DB3}"/>
    <dgm:cxn modelId="{9EFF62A0-1FA6-45DE-AB61-9B389E3730BE}" srcId="{419F5EC3-B8BC-4A9D-9DC4-F4F49CF1CFB0}" destId="{947F320E-1C4E-4ADB-9FE3-C9D7432A2ECD}" srcOrd="3" destOrd="0" parTransId="{95D25502-D7D0-4E5E-B1F0-8FAC21736E04}" sibTransId="{6F341B45-F82F-452D-A3B3-7F1B8587A006}"/>
    <dgm:cxn modelId="{E9C744FA-E601-4FBE-8468-E5FD560392AA}" type="presOf" srcId="{419F5EC3-B8BC-4A9D-9DC4-F4F49CF1CFB0}" destId="{79A11F23-BC6E-451B-A384-1A2941269C6D}" srcOrd="0" destOrd="0" presId="urn:microsoft.com/office/officeart/2005/8/layout/hList1"/>
    <dgm:cxn modelId="{BAFC4240-7230-4839-BB54-D5016CBF5A05}" srcId="{F7AFC2F3-7511-454C-A0D2-BBEA855D8F1E}" destId="{F2A05A32-731A-49EE-A1A3-C308BC8F67A3}" srcOrd="3" destOrd="0" parTransId="{5D4870BE-CC9F-42CB-A04C-D0997BEF47D6}" sibTransId="{CC14FB6B-06F7-46BB-926A-C225DFD8BBC2}"/>
    <dgm:cxn modelId="{3D308A4A-8324-4DF9-AF14-544E5D48FDBF}" type="presOf" srcId="{F1BB86D3-AA74-4A43-B74B-3BEA03E311F3}" destId="{54D30B06-F93A-4574-A5AA-CBA86ECA6B51}" srcOrd="0" destOrd="6" presId="urn:microsoft.com/office/officeart/2005/8/layout/hList1"/>
    <dgm:cxn modelId="{A711C004-6055-4C6F-BAFC-78D42FA1D0A1}" srcId="{842B7AC0-C563-4576-9ACE-E35E9C61ACC3}" destId="{419F5EC3-B8BC-4A9D-9DC4-F4F49CF1CFB0}" srcOrd="2" destOrd="0" parTransId="{B32E048D-448C-43B0-A320-60B21458B343}" sibTransId="{16D7E475-9B49-4378-BF41-9113716DA78A}"/>
    <dgm:cxn modelId="{4FD8197A-35F7-4BE4-B558-6A026E1C9E7A}" type="presOf" srcId="{D8A7984C-F299-48F9-8441-4118F01BE4B6}" destId="{54D30B06-F93A-4574-A5AA-CBA86ECA6B51}" srcOrd="0" destOrd="7" presId="urn:microsoft.com/office/officeart/2005/8/layout/hList1"/>
    <dgm:cxn modelId="{026BC16C-DEBE-4621-B251-A6158DB2C337}" srcId="{17087619-D6C5-43D7-A5B3-75657448D151}" destId="{E03BDECB-7C88-40D4-9B44-EE97487280E6}" srcOrd="5" destOrd="0" parTransId="{E3531D57-630B-4EC3-81B0-B871DAF7ED33}" sibTransId="{0F1D8B50-525F-4092-B006-55D044E2CEDE}"/>
    <dgm:cxn modelId="{0CC288E5-A73B-45CD-B4E7-2C238C3CC35D}" type="presOf" srcId="{F2A05A32-731A-49EE-A1A3-C308BC8F67A3}" destId="{BE2D466E-F06C-4CCF-9C04-C5DBAF77F99A}" srcOrd="0" destOrd="3" presId="urn:microsoft.com/office/officeart/2005/8/layout/hList1"/>
    <dgm:cxn modelId="{36657948-2E02-4179-A668-17054B359174}" srcId="{17087619-D6C5-43D7-A5B3-75657448D151}" destId="{75E04734-3287-45FE-884E-7B21C5158866}" srcOrd="2" destOrd="0" parTransId="{FCECBEE2-9765-4C1A-8956-BA4A5FFFA2BE}" sibTransId="{C2561E4C-E07D-463F-A466-8E19079AF71D}"/>
    <dgm:cxn modelId="{253B4CD0-5991-41F0-B8B9-8662D85A3959}" type="presOf" srcId="{08BAF346-ACE1-4029-A2C1-21A3B19F440B}" destId="{BE2D466E-F06C-4CCF-9C04-C5DBAF77F99A}" srcOrd="0" destOrd="1" presId="urn:microsoft.com/office/officeart/2005/8/layout/hList1"/>
    <dgm:cxn modelId="{71FBD271-205A-4A0C-BEE2-AA7840219636}" type="presOf" srcId="{82B51A53-F8F6-4613-A0CC-6D522AEB739F}" destId="{54D30B06-F93A-4574-A5AA-CBA86ECA6B51}" srcOrd="0" destOrd="0" presId="urn:microsoft.com/office/officeart/2005/8/layout/hList1"/>
    <dgm:cxn modelId="{6EB53D12-B48A-4B07-98FA-0D7C7FE158DC}" srcId="{F7AFC2F3-7511-454C-A0D2-BBEA855D8F1E}" destId="{08BAF346-ACE1-4029-A2C1-21A3B19F440B}" srcOrd="1" destOrd="0" parTransId="{AB0BC343-BD74-4C48-991C-671CE9202B50}" sibTransId="{2525659B-D707-4266-B754-5C097A87A1E1}"/>
    <dgm:cxn modelId="{623DA6FE-5558-4219-9D46-77731080B359}" srcId="{17087619-D6C5-43D7-A5B3-75657448D151}" destId="{AC6A37AC-2158-475C-917B-DE1B1138A753}" srcOrd="0" destOrd="0" parTransId="{D3F8D4B8-2060-4FC4-8363-585F18CB8D6C}" sibTransId="{A31416C2-3EDA-455D-9CD3-837F3C02F70D}"/>
    <dgm:cxn modelId="{CDAF7592-0256-4F31-8D5D-87D8FEC8A6D5}" type="presOf" srcId="{458C964E-35E8-454A-8FD9-BB4929C7D76E}" destId="{909F09C9-9003-4A1C-AE0A-41F86FE8A51F}" srcOrd="0" destOrd="1" presId="urn:microsoft.com/office/officeart/2005/8/layout/hList1"/>
    <dgm:cxn modelId="{082C0D6B-FA44-4720-AE6F-81D10F021843}" srcId="{419F5EC3-B8BC-4A9D-9DC4-F4F49CF1CFB0}" destId="{F544D5FC-9417-4303-AA4A-D9B754CFF854}" srcOrd="2" destOrd="0" parTransId="{8172F7C6-D1F0-4D0F-AADE-8AF9AAD02465}" sibTransId="{33CE7504-2529-4B0D-B4C8-D605A72B3060}"/>
    <dgm:cxn modelId="{80BE77E0-9452-49BD-9BF8-9859CB09AD24}" srcId="{419F5EC3-B8BC-4A9D-9DC4-F4F49CF1CFB0}" destId="{D8A7984C-F299-48F9-8441-4118F01BE4B6}" srcOrd="7" destOrd="0" parTransId="{3793CC67-B733-4A31-AA87-7E33A43F9AB5}" sibTransId="{1C286166-D5A4-4F78-9CE0-7F9A4AC97EAA}"/>
    <dgm:cxn modelId="{60D249EC-9964-4886-8079-4A3EBFC2A2C8}" type="presOf" srcId="{17087619-D6C5-43D7-A5B3-75657448D151}" destId="{ABFD6F22-7BD1-4DC2-ACE0-FBBD767EFCF1}" srcOrd="0" destOrd="0" presId="urn:microsoft.com/office/officeart/2005/8/layout/hList1"/>
    <dgm:cxn modelId="{28146245-0E3B-4B95-93C1-4CEB4346C291}" srcId="{F7AFC2F3-7511-454C-A0D2-BBEA855D8F1E}" destId="{8DCBD497-3AF7-4F3C-B75A-580FBDC53003}" srcOrd="0" destOrd="0" parTransId="{978E8F50-360C-43D9-917B-2C0D6ED7AA1B}" sibTransId="{B8DF8A2C-864B-441D-9B53-46D50B151EEB}"/>
    <dgm:cxn modelId="{C558DD62-18C5-4EA5-A3E1-89D789CA5162}" type="presOf" srcId="{E22D445F-D5CE-4449-95B9-7CCDB956C0CE}" destId="{54D30B06-F93A-4574-A5AA-CBA86ECA6B51}" srcOrd="0" destOrd="4" presId="urn:microsoft.com/office/officeart/2005/8/layout/hList1"/>
    <dgm:cxn modelId="{C578D395-D87F-492A-9674-3F5F4CF34C7B}" srcId="{419F5EC3-B8BC-4A9D-9DC4-F4F49CF1CFB0}" destId="{1937B15D-79C4-437E-8319-C10EFA4616F4}" srcOrd="5" destOrd="0" parTransId="{9F4208E7-50D7-404E-AA67-2453D2FDA43B}" sibTransId="{2993831F-D58B-492C-BF4A-EC40DEE99325}"/>
    <dgm:cxn modelId="{B44FB924-4738-4B07-B00E-27EFD4CF8EBA}" type="presOf" srcId="{F544D5FC-9417-4303-AA4A-D9B754CFF854}" destId="{54D30B06-F93A-4574-A5AA-CBA86ECA6B51}" srcOrd="0" destOrd="2" presId="urn:microsoft.com/office/officeart/2005/8/layout/hList1"/>
    <dgm:cxn modelId="{779FA812-E116-470B-873D-8C374069380F}" srcId="{842B7AC0-C563-4576-9ACE-E35E9C61ACC3}" destId="{F7AFC2F3-7511-454C-A0D2-BBEA855D8F1E}" srcOrd="1" destOrd="0" parTransId="{4391881A-97EA-4258-9543-A4F7E563B25F}" sibTransId="{9F2BC38A-AAE3-4C9F-8B83-600679E2F8DB}"/>
    <dgm:cxn modelId="{F07B8318-A9E6-400A-9B6E-16F0F3EA7E8A}" srcId="{419F5EC3-B8BC-4A9D-9DC4-F4F49CF1CFB0}" destId="{F1BB86D3-AA74-4A43-B74B-3BEA03E311F3}" srcOrd="6" destOrd="0" parTransId="{F5506CCC-8346-4E41-9B6B-9BCE974980C0}" sibTransId="{838E7678-CF91-4662-925F-CCAEB3F06383}"/>
    <dgm:cxn modelId="{6A2AA411-F350-4C27-B992-FF1FAEB76EE3}" type="presOf" srcId="{D5FBEE22-259E-4BAB-9802-FAD84081878A}" destId="{909F09C9-9003-4A1C-AE0A-41F86FE8A51F}" srcOrd="0" destOrd="4" presId="urn:microsoft.com/office/officeart/2005/8/layout/hList1"/>
    <dgm:cxn modelId="{CD404662-1954-4EA9-BEB2-C8C44A154AB9}" srcId="{17087619-D6C5-43D7-A5B3-75657448D151}" destId="{458C964E-35E8-454A-8FD9-BB4929C7D76E}" srcOrd="1" destOrd="0" parTransId="{0A199038-98CF-4E0F-A151-C7E4856801B1}" sibTransId="{D6216D6C-CAB7-4218-8038-802D93E7A291}"/>
    <dgm:cxn modelId="{BE086D1B-6AEE-4FF7-A0E5-B2A43CEFEF59}" type="presOf" srcId="{F7AFC2F3-7511-454C-A0D2-BBEA855D8F1E}" destId="{105EDED1-F488-4A32-9883-2CE78E991C15}" srcOrd="0" destOrd="0" presId="urn:microsoft.com/office/officeart/2005/8/layout/hList1"/>
    <dgm:cxn modelId="{FD2D421E-2567-4E70-A8CE-FF4EAFFF58B0}" srcId="{842B7AC0-C563-4576-9ACE-E35E9C61ACC3}" destId="{17087619-D6C5-43D7-A5B3-75657448D151}" srcOrd="0" destOrd="0" parTransId="{3EB867E0-12E0-43D0-8DBE-CA229F94552B}" sibTransId="{1D8C86CD-3EBA-4BE6-9539-1981EEB62025}"/>
    <dgm:cxn modelId="{28A3C8B2-431F-4A52-9EEC-8C3BC7C9F990}" type="presParOf" srcId="{D8AE6C8A-6C67-4657-9DB8-D60808951C84}" destId="{498D2CC0-2124-45E1-A5D9-C32F49938785}" srcOrd="0" destOrd="0" presId="urn:microsoft.com/office/officeart/2005/8/layout/hList1"/>
    <dgm:cxn modelId="{4FD6A344-DD23-42F3-BB4B-112288037344}" type="presParOf" srcId="{498D2CC0-2124-45E1-A5D9-C32F49938785}" destId="{ABFD6F22-7BD1-4DC2-ACE0-FBBD767EFCF1}" srcOrd="0" destOrd="0" presId="urn:microsoft.com/office/officeart/2005/8/layout/hList1"/>
    <dgm:cxn modelId="{2B24949A-FCE1-42E2-9075-8CD6F638077F}" type="presParOf" srcId="{498D2CC0-2124-45E1-A5D9-C32F49938785}" destId="{909F09C9-9003-4A1C-AE0A-41F86FE8A51F}" srcOrd="1" destOrd="0" presId="urn:microsoft.com/office/officeart/2005/8/layout/hList1"/>
    <dgm:cxn modelId="{F3682251-33C0-4620-9307-D2BAE13C878F}" type="presParOf" srcId="{D8AE6C8A-6C67-4657-9DB8-D60808951C84}" destId="{78F246D9-14EF-4D6C-A761-42FB2983A7EF}" srcOrd="1" destOrd="0" presId="urn:microsoft.com/office/officeart/2005/8/layout/hList1"/>
    <dgm:cxn modelId="{BFD4466E-B4F7-4B84-82E9-6DD296BF2C3B}" type="presParOf" srcId="{D8AE6C8A-6C67-4657-9DB8-D60808951C84}" destId="{0FA3AAC1-1965-4BDD-9893-B2AB6020589B}" srcOrd="2" destOrd="0" presId="urn:microsoft.com/office/officeart/2005/8/layout/hList1"/>
    <dgm:cxn modelId="{3710E62A-9821-4640-A36B-C076AEE57BCF}" type="presParOf" srcId="{0FA3AAC1-1965-4BDD-9893-B2AB6020589B}" destId="{105EDED1-F488-4A32-9883-2CE78E991C15}" srcOrd="0" destOrd="0" presId="urn:microsoft.com/office/officeart/2005/8/layout/hList1"/>
    <dgm:cxn modelId="{A86C1222-33F0-45EA-A900-E28C10BFB969}" type="presParOf" srcId="{0FA3AAC1-1965-4BDD-9893-B2AB6020589B}" destId="{BE2D466E-F06C-4CCF-9C04-C5DBAF77F99A}" srcOrd="1" destOrd="0" presId="urn:microsoft.com/office/officeart/2005/8/layout/hList1"/>
    <dgm:cxn modelId="{E8654A64-B5F3-446E-8369-F3562A7520D1}" type="presParOf" srcId="{D8AE6C8A-6C67-4657-9DB8-D60808951C84}" destId="{0641D6EF-350B-4B40-8570-EB35D29F3F89}" srcOrd="3" destOrd="0" presId="urn:microsoft.com/office/officeart/2005/8/layout/hList1"/>
    <dgm:cxn modelId="{DF2D4BF8-5877-45C0-9A39-21681B9E3DAB}" type="presParOf" srcId="{D8AE6C8A-6C67-4657-9DB8-D60808951C84}" destId="{7C66E5E1-86F9-46D0-968E-0E0732E23251}" srcOrd="4" destOrd="0" presId="urn:microsoft.com/office/officeart/2005/8/layout/hList1"/>
    <dgm:cxn modelId="{7215689F-BD4A-460F-8B69-2CEB17E635AF}" type="presParOf" srcId="{7C66E5E1-86F9-46D0-968E-0E0732E23251}" destId="{79A11F23-BC6E-451B-A384-1A2941269C6D}" srcOrd="0" destOrd="0" presId="urn:microsoft.com/office/officeart/2005/8/layout/hList1"/>
    <dgm:cxn modelId="{4469FE60-15AC-4EC4-B729-1431CB2AB75D}" type="presParOf" srcId="{7C66E5E1-86F9-46D0-968E-0E0732E23251}" destId="{54D30B06-F93A-4574-A5AA-CBA86ECA6B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2B7AC0-C563-4576-9ACE-E35E9C61ACC3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087619-D6C5-43D7-A5B3-75657448D151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2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67E0-12E0-43D0-8DBE-CA229F94552B}" type="parTrans" cxnId="{FD2D421E-2567-4E70-A8CE-FF4EAFFF58B0}">
      <dgm:prSet/>
      <dgm:spPr/>
      <dgm:t>
        <a:bodyPr/>
        <a:lstStyle/>
        <a:p>
          <a:endParaRPr lang="pl-PL"/>
        </a:p>
      </dgm:t>
    </dgm:pt>
    <dgm:pt modelId="{1D8C86CD-3EBA-4BE6-9539-1981EEB62025}" type="sibTrans" cxnId="{FD2D421E-2567-4E70-A8CE-FF4EAFFF58B0}">
      <dgm:prSet/>
      <dgm:spPr/>
      <dgm:t>
        <a:bodyPr/>
        <a:lstStyle/>
        <a:p>
          <a:endParaRPr lang="pl-PL"/>
        </a:p>
      </dgm:t>
    </dgm:pt>
    <dgm:pt modelId="{419F5EC3-B8BC-4A9D-9DC4-F4F49CF1CFB0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pPr algn="ctr"/>
          <a:r>
            <a:rPr lang="pl-PL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Programy lokalne, w które wpisują się zapisy celu strategicznego 2</a:t>
          </a:r>
          <a:endParaRPr lang="pl-PL" sz="1200" dirty="0"/>
        </a:p>
      </dgm:t>
    </dgm:pt>
    <dgm:pt modelId="{B32E048D-448C-43B0-A320-60B21458B343}" type="parTrans" cxnId="{A711C004-6055-4C6F-BAFC-78D42FA1D0A1}">
      <dgm:prSet/>
      <dgm:spPr/>
      <dgm:t>
        <a:bodyPr/>
        <a:lstStyle/>
        <a:p>
          <a:endParaRPr lang="pl-PL"/>
        </a:p>
      </dgm:t>
    </dgm:pt>
    <dgm:pt modelId="{16D7E475-9B49-4378-BF41-9113716DA78A}" type="sibTrans" cxnId="{A711C004-6055-4C6F-BAFC-78D42FA1D0A1}">
      <dgm:prSet/>
      <dgm:spPr/>
      <dgm:t>
        <a:bodyPr/>
        <a:lstStyle/>
        <a:p>
          <a:endParaRPr lang="pl-PL"/>
        </a:p>
      </dgm:t>
    </dgm:pt>
    <dgm:pt modelId="{F544D5FC-9417-4303-AA4A-D9B754CFF854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 „Karta Tarnowskiej Rodziny”</a:t>
          </a:r>
          <a:endParaRPr lang="pl-PL" sz="1200" dirty="0"/>
        </a:p>
      </dgm:t>
    </dgm:pt>
    <dgm:pt modelId="{8172F7C6-D1F0-4D0F-AADE-8AF9AAD02465}" type="parTrans" cxnId="{082C0D6B-FA44-4720-AE6F-81D10F021843}">
      <dgm:prSet/>
      <dgm:spPr/>
      <dgm:t>
        <a:bodyPr/>
        <a:lstStyle/>
        <a:p>
          <a:endParaRPr lang="pl-PL"/>
        </a:p>
      </dgm:t>
    </dgm:pt>
    <dgm:pt modelId="{33CE7504-2529-4B0D-B4C8-D605A72B3060}" type="sibTrans" cxnId="{082C0D6B-FA44-4720-AE6F-81D10F021843}">
      <dgm:prSet/>
      <dgm:spPr/>
      <dgm:t>
        <a:bodyPr/>
        <a:lstStyle/>
        <a:p>
          <a:endParaRPr lang="pl-PL"/>
        </a:p>
      </dgm:t>
    </dgm:pt>
    <dgm:pt modelId="{2CAD2148-724E-43A6-AFD5-E9F458CF8F58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r>
            <a:rPr lang="pl-PL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Wspieranie rodzin, wspomaganie rozwoju dzieci i młodzieży oraz zapewnienie im opieki, w tym                        w ramach instytucjonalnej                pieczy zastępczej</a:t>
          </a:r>
          <a:endParaRPr lang="pl-PL" sz="1200" b="1" dirty="0"/>
        </a:p>
      </dgm:t>
    </dgm:pt>
    <dgm:pt modelId="{ACF643AF-F5D5-45B0-B166-496BD55AB64B}" type="sibTrans" cxnId="{A3FEFB41-44A0-44E1-A42E-6068B88BF54B}">
      <dgm:prSet/>
      <dgm:spPr/>
      <dgm:t>
        <a:bodyPr/>
        <a:lstStyle/>
        <a:p>
          <a:endParaRPr lang="pl-PL"/>
        </a:p>
      </dgm:t>
    </dgm:pt>
    <dgm:pt modelId="{800D4BB5-8F3F-464E-84BA-2FC2D78D7AB4}" type="parTrans" cxnId="{A3FEFB41-44A0-44E1-A42E-6068B88BF54B}">
      <dgm:prSet/>
      <dgm:spPr/>
      <dgm:t>
        <a:bodyPr/>
        <a:lstStyle/>
        <a:p>
          <a:endParaRPr lang="pl-PL"/>
        </a:p>
      </dgm:t>
    </dgm:pt>
    <dgm:pt modelId="{8DCBD497-3AF7-4F3C-B75A-580FBDC53003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Zintegrowanie działań wzmacniających tarnowskie rodziny, w szczególności rodziny wychowujące małoletnie dzieci. Promowanie prawidłowego modelu rodziny</a:t>
          </a:r>
          <a:endParaRPr lang="pl-PL" sz="1200" dirty="0"/>
        </a:p>
      </dgm:t>
    </dgm:pt>
    <dgm:pt modelId="{B8DF8A2C-864B-441D-9B53-46D50B151EEB}" type="sibTrans" cxnId="{28146245-0E3B-4B95-93C1-4CEB4346C291}">
      <dgm:prSet/>
      <dgm:spPr/>
      <dgm:t>
        <a:bodyPr/>
        <a:lstStyle/>
        <a:p>
          <a:endParaRPr lang="pl-PL"/>
        </a:p>
      </dgm:t>
    </dgm:pt>
    <dgm:pt modelId="{978E8F50-360C-43D9-917B-2C0D6ED7AA1B}" type="parTrans" cxnId="{28146245-0E3B-4B95-93C1-4CEB4346C291}">
      <dgm:prSet/>
      <dgm:spPr/>
      <dgm:t>
        <a:bodyPr/>
        <a:lstStyle/>
        <a:p>
          <a:endParaRPr lang="pl-PL"/>
        </a:p>
      </dgm:t>
    </dgm:pt>
    <dgm:pt modelId="{F7AFC2F3-7511-454C-A0D2-BBEA855D8F1E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2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BC38A-AAE3-4C9F-8B83-600679E2F8DB}" type="sibTrans" cxnId="{779FA812-E116-470B-873D-8C374069380F}">
      <dgm:prSet/>
      <dgm:spPr/>
      <dgm:t>
        <a:bodyPr/>
        <a:lstStyle/>
        <a:p>
          <a:endParaRPr lang="pl-PL"/>
        </a:p>
      </dgm:t>
    </dgm:pt>
    <dgm:pt modelId="{4391881A-97EA-4258-9543-A4F7E563B25F}" type="parTrans" cxnId="{779FA812-E116-470B-873D-8C374069380F}">
      <dgm:prSet/>
      <dgm:spPr/>
      <dgm:t>
        <a:bodyPr/>
        <a:lstStyle/>
        <a:p>
          <a:endParaRPr lang="pl-PL"/>
        </a:p>
      </dgm:t>
    </dgm:pt>
    <dgm:pt modelId="{7A2A9281-37F3-42DC-8F66-7FC24C771657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A4AFBDDB-67AA-4156-8059-112FBE14F138}" type="parTrans" cxnId="{21E2F860-14BA-4E13-9A02-B81E8DBFFAC2}">
      <dgm:prSet/>
      <dgm:spPr/>
      <dgm:t>
        <a:bodyPr/>
        <a:lstStyle/>
        <a:p>
          <a:endParaRPr lang="pl-PL"/>
        </a:p>
      </dgm:t>
    </dgm:pt>
    <dgm:pt modelId="{D9A4619C-9A83-448A-8F2F-22191C153E9C}" type="sibTrans" cxnId="{21E2F860-14BA-4E13-9A02-B81E8DBFFAC2}">
      <dgm:prSet/>
      <dgm:spPr/>
      <dgm:t>
        <a:bodyPr/>
        <a:lstStyle/>
        <a:p>
          <a:endParaRPr lang="pl-PL"/>
        </a:p>
      </dgm:t>
    </dgm:pt>
    <dgm:pt modelId="{CA5089D0-06A5-46A0-98EF-98A398BD2279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E8B42784-AE12-449A-9B14-228FFBEAB776}" type="parTrans" cxnId="{A1CFFC58-B924-43DA-9E28-9C6C81401784}">
      <dgm:prSet/>
      <dgm:spPr/>
      <dgm:t>
        <a:bodyPr/>
        <a:lstStyle/>
        <a:p>
          <a:endParaRPr lang="pl-PL"/>
        </a:p>
      </dgm:t>
    </dgm:pt>
    <dgm:pt modelId="{43EADBF8-3FDA-4657-BF71-7CB6D67C30E8}" type="sibTrans" cxnId="{A1CFFC58-B924-43DA-9E28-9C6C81401784}">
      <dgm:prSet/>
      <dgm:spPr/>
      <dgm:t>
        <a:bodyPr/>
        <a:lstStyle/>
        <a:p>
          <a:endParaRPr lang="pl-PL"/>
        </a:p>
      </dgm:t>
    </dgm:pt>
    <dgm:pt modelId="{A93447FB-FE65-4245-9B5E-F5F4D9083AD7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E0082040-65D3-4FD6-9ACD-BCBC198DA73A}" type="parTrans" cxnId="{5F241AB4-4E4E-47A7-B515-1199C870C9B8}">
      <dgm:prSet/>
      <dgm:spPr/>
      <dgm:t>
        <a:bodyPr/>
        <a:lstStyle/>
        <a:p>
          <a:endParaRPr lang="pl-PL"/>
        </a:p>
      </dgm:t>
    </dgm:pt>
    <dgm:pt modelId="{F4C4F7F9-A97A-4849-A069-AE5C1882796B}" type="sibTrans" cxnId="{5F241AB4-4E4E-47A7-B515-1199C870C9B8}">
      <dgm:prSet/>
      <dgm:spPr/>
      <dgm:t>
        <a:bodyPr/>
        <a:lstStyle/>
        <a:p>
          <a:endParaRPr lang="pl-PL"/>
        </a:p>
      </dgm:t>
    </dgm:pt>
    <dgm:pt modelId="{131DCEBB-AF30-4D45-8FB6-912F349FD7E6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ECF9746B-5029-4C05-859C-57DECBBB317E}" type="parTrans" cxnId="{D3CC8CAB-2CBB-4EBE-AE7D-8CF77FF7419B}">
      <dgm:prSet/>
      <dgm:spPr/>
      <dgm:t>
        <a:bodyPr/>
        <a:lstStyle/>
        <a:p>
          <a:endParaRPr lang="pl-PL"/>
        </a:p>
      </dgm:t>
    </dgm:pt>
    <dgm:pt modelId="{AA3FA2C3-EC51-4813-88B4-A8CD738E6A8A}" type="sibTrans" cxnId="{D3CC8CAB-2CBB-4EBE-AE7D-8CF77FF7419B}">
      <dgm:prSet/>
      <dgm:spPr/>
      <dgm:t>
        <a:bodyPr/>
        <a:lstStyle/>
        <a:p>
          <a:endParaRPr lang="pl-PL"/>
        </a:p>
      </dgm:t>
    </dgm:pt>
    <dgm:pt modelId="{7E51D3B1-D4D7-429F-B523-60345673D822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Wspomaganie dzieci i młodzieży we wszechstronnym rozwoju                                    i kształceniu, wyrównywanie szans edukacyjnych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DA09FA1-D6C3-4D91-80F4-C30BF34E2B71}" type="parTrans" cxnId="{3798EDCB-FC31-473B-8F1D-EDF719024A78}">
      <dgm:prSet/>
      <dgm:spPr/>
      <dgm:t>
        <a:bodyPr/>
        <a:lstStyle/>
        <a:p>
          <a:endParaRPr lang="pl-PL"/>
        </a:p>
      </dgm:t>
    </dgm:pt>
    <dgm:pt modelId="{7FE4185C-D2A7-453B-9CBE-E770702845AE}" type="sibTrans" cxnId="{3798EDCB-FC31-473B-8F1D-EDF719024A78}">
      <dgm:prSet/>
      <dgm:spPr/>
      <dgm:t>
        <a:bodyPr/>
        <a:lstStyle/>
        <a:p>
          <a:endParaRPr lang="pl-PL"/>
        </a:p>
      </dgm:t>
    </dgm:pt>
    <dgm:pt modelId="{1BEAEDE6-40DA-4626-86FC-5CD7ADA16E06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Poszerzenie dostępności wsparcia specjalistycznego (psychologiczno-pedagogicznego i profilaktyczno-terapeutycznego) na rzecz dzieci                    i młodzieży, w tym z rodzin dysfunkcyjnych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D4C96C2-A545-45DB-B645-FB232F4FC8C0}" type="parTrans" cxnId="{ED665BD0-9256-4379-97D5-21FC31C15449}">
      <dgm:prSet/>
      <dgm:spPr/>
      <dgm:t>
        <a:bodyPr/>
        <a:lstStyle/>
        <a:p>
          <a:endParaRPr lang="pl-PL"/>
        </a:p>
      </dgm:t>
    </dgm:pt>
    <dgm:pt modelId="{A6A570C9-6DBC-4371-854D-835B4FADEBDD}" type="sibTrans" cxnId="{ED665BD0-9256-4379-97D5-21FC31C15449}">
      <dgm:prSet/>
      <dgm:spPr/>
      <dgm:t>
        <a:bodyPr/>
        <a:lstStyle/>
        <a:p>
          <a:endParaRPr lang="pl-PL"/>
        </a:p>
      </dgm:t>
    </dgm:pt>
    <dgm:pt modelId="{3206A314-1B86-420A-B7E4-843F6847C1FF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Zintensyfikowanie działań na rzecz dzieci i młodzieży, w tym z rodzin dotkniętych bezradnością opiekuńczo - wychowawczą,                      w zakresie dostępu do alternatywnych form spędzania czasu wolnego</a:t>
          </a:r>
          <a:endParaRPr lang="pl-PL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53DF751-9B0A-42D6-BD6D-D04B4D517FD1}" type="parTrans" cxnId="{4AF668D8-6B34-48D9-8BE1-97FC7B486088}">
      <dgm:prSet/>
      <dgm:spPr/>
      <dgm:t>
        <a:bodyPr/>
        <a:lstStyle/>
        <a:p>
          <a:endParaRPr lang="pl-PL"/>
        </a:p>
      </dgm:t>
    </dgm:pt>
    <dgm:pt modelId="{6A39A4C1-0503-49AD-AFB8-C8E9B4330B49}" type="sibTrans" cxnId="{4AF668D8-6B34-48D9-8BE1-97FC7B486088}">
      <dgm:prSet/>
      <dgm:spPr/>
      <dgm:t>
        <a:bodyPr/>
        <a:lstStyle/>
        <a:p>
          <a:endParaRPr lang="pl-PL"/>
        </a:p>
      </dgm:t>
    </dgm:pt>
    <dgm:pt modelId="{FA1FE980-8071-4515-ABFB-A311BFD5DC16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 Wspierania Rodziny dla Miasta Tarnowa na lata 2019-2021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0F4018B-841E-4E3E-9D09-2A871CB78412}" type="parTrans" cxnId="{40DF713E-058C-4E7D-A6BC-11A7482CE33C}">
      <dgm:prSet/>
      <dgm:spPr/>
      <dgm:t>
        <a:bodyPr/>
        <a:lstStyle/>
        <a:p>
          <a:endParaRPr lang="pl-PL"/>
        </a:p>
      </dgm:t>
    </dgm:pt>
    <dgm:pt modelId="{49CBCB55-ADAF-4A8F-83E5-60C8DD6A4C76}" type="sibTrans" cxnId="{40DF713E-058C-4E7D-A6BC-11A7482CE33C}">
      <dgm:prSet/>
      <dgm:spPr/>
      <dgm:t>
        <a:bodyPr/>
        <a:lstStyle/>
        <a:p>
          <a:endParaRPr lang="pl-PL"/>
        </a:p>
      </dgm:t>
    </dgm:pt>
    <dgm:pt modelId="{C9D8C041-C56B-4788-8F7A-7BC27D8F2EBC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Programu Rozwoju Pieczy Zastępczej dla Miasta Tarnowa na lata 2021-2023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73CAD7A-B887-41DA-93E0-049968BD0C39}" type="parTrans" cxnId="{E1662622-6106-43A9-BA96-383A4DA75465}">
      <dgm:prSet/>
      <dgm:spPr/>
      <dgm:t>
        <a:bodyPr/>
        <a:lstStyle/>
        <a:p>
          <a:endParaRPr lang="pl-PL"/>
        </a:p>
      </dgm:t>
    </dgm:pt>
    <dgm:pt modelId="{4B57E7E2-FF7D-4B19-BABA-0A651892832C}" type="sibTrans" cxnId="{E1662622-6106-43A9-BA96-383A4DA75465}">
      <dgm:prSet/>
      <dgm:spPr/>
      <dgm:t>
        <a:bodyPr/>
        <a:lstStyle/>
        <a:p>
          <a:endParaRPr lang="pl-PL"/>
        </a:p>
      </dgm:t>
    </dgm:pt>
    <dgm:pt modelId="{B95D131A-06C5-4514-A617-EB9153C0AB7D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pl-PL" sz="1200" dirty="0"/>
        </a:p>
      </dgm:t>
    </dgm:pt>
    <dgm:pt modelId="{369398CA-8AB0-4365-9F0D-67AC6FE286F2}" type="parTrans" cxnId="{A5FA77E7-C9FD-452D-AF12-058329FC92EA}">
      <dgm:prSet/>
      <dgm:spPr/>
      <dgm:t>
        <a:bodyPr/>
        <a:lstStyle/>
        <a:p>
          <a:endParaRPr lang="pl-PL"/>
        </a:p>
      </dgm:t>
    </dgm:pt>
    <dgm:pt modelId="{C9E30345-30EC-40F4-9E82-A2924F6CD867}" type="sibTrans" cxnId="{A5FA77E7-C9FD-452D-AF12-058329FC92EA}">
      <dgm:prSet/>
      <dgm:spPr/>
      <dgm:t>
        <a:bodyPr/>
        <a:lstStyle/>
        <a:p>
          <a:endParaRPr lang="pl-PL"/>
        </a:p>
      </dgm:t>
    </dgm:pt>
    <dgm:pt modelId="{388936C9-D71A-4A77-AC57-2DAAFD576F18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pl-PL" sz="1200" dirty="0"/>
        </a:p>
      </dgm:t>
    </dgm:pt>
    <dgm:pt modelId="{D6957BE2-0557-44ED-A21D-CC4F5B8DBE7F}" type="parTrans" cxnId="{475A2F4C-40FA-4F73-9D0A-1631D84C915A}">
      <dgm:prSet/>
      <dgm:spPr/>
      <dgm:t>
        <a:bodyPr/>
        <a:lstStyle/>
        <a:p>
          <a:endParaRPr lang="pl-PL"/>
        </a:p>
      </dgm:t>
    </dgm:pt>
    <dgm:pt modelId="{AF6137CB-1F6E-44E8-8F1E-01AE1BDCB212}" type="sibTrans" cxnId="{475A2F4C-40FA-4F73-9D0A-1631D84C915A}">
      <dgm:prSet/>
      <dgm:spPr/>
      <dgm:t>
        <a:bodyPr/>
        <a:lstStyle/>
        <a:p>
          <a:endParaRPr lang="pl-PL"/>
        </a:p>
      </dgm:t>
    </dgm:pt>
    <dgm:pt modelId="{635BA1F4-54A8-4860-90A6-913AE5D9E132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pl-PL" sz="1200" dirty="0"/>
        </a:p>
      </dgm:t>
    </dgm:pt>
    <dgm:pt modelId="{85EF1256-0B67-4B2B-A1F6-E9AD98C34B28}" type="parTrans" cxnId="{44A03B4B-067B-4C4B-8063-EEEF76C8D3DB}">
      <dgm:prSet/>
      <dgm:spPr/>
      <dgm:t>
        <a:bodyPr/>
        <a:lstStyle/>
        <a:p>
          <a:endParaRPr lang="pl-PL"/>
        </a:p>
      </dgm:t>
    </dgm:pt>
    <dgm:pt modelId="{B60030C3-BA19-4FD3-844A-0F64BF5A711C}" type="sibTrans" cxnId="{44A03B4B-067B-4C4B-8063-EEEF76C8D3DB}">
      <dgm:prSet/>
      <dgm:spPr/>
      <dgm:t>
        <a:bodyPr/>
        <a:lstStyle/>
        <a:p>
          <a:endParaRPr lang="pl-PL"/>
        </a:p>
      </dgm:t>
    </dgm:pt>
    <dgm:pt modelId="{D8AE6C8A-6C67-4657-9DB8-D60808951C84}" type="pres">
      <dgm:prSet presAssocID="{842B7AC0-C563-4576-9ACE-E35E9C61AC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8D2CC0-2124-45E1-A5D9-C32F49938785}" type="pres">
      <dgm:prSet presAssocID="{17087619-D6C5-43D7-A5B3-75657448D151}" presName="composite" presStyleCnt="0"/>
      <dgm:spPr/>
    </dgm:pt>
    <dgm:pt modelId="{ABFD6F22-7BD1-4DC2-ACE0-FBBD767EFCF1}" type="pres">
      <dgm:prSet presAssocID="{17087619-D6C5-43D7-A5B3-75657448D1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9F09C9-9003-4A1C-AE0A-41F86FE8A51F}" type="pres">
      <dgm:prSet presAssocID="{17087619-D6C5-43D7-A5B3-75657448D15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F246D9-14EF-4D6C-A761-42FB2983A7EF}" type="pres">
      <dgm:prSet presAssocID="{1D8C86CD-3EBA-4BE6-9539-1981EEB62025}" presName="space" presStyleCnt="0"/>
      <dgm:spPr/>
    </dgm:pt>
    <dgm:pt modelId="{0FA3AAC1-1965-4BDD-9893-B2AB6020589B}" type="pres">
      <dgm:prSet presAssocID="{F7AFC2F3-7511-454C-A0D2-BBEA855D8F1E}" presName="composite" presStyleCnt="0"/>
      <dgm:spPr/>
    </dgm:pt>
    <dgm:pt modelId="{105EDED1-F488-4A32-9883-2CE78E991C15}" type="pres">
      <dgm:prSet presAssocID="{F7AFC2F3-7511-454C-A0D2-BBEA855D8F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D466E-F06C-4CCF-9C04-C5DBAF77F99A}" type="pres">
      <dgm:prSet presAssocID="{F7AFC2F3-7511-454C-A0D2-BBEA855D8F1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41D6EF-350B-4B40-8570-EB35D29F3F89}" type="pres">
      <dgm:prSet presAssocID="{9F2BC38A-AAE3-4C9F-8B83-600679E2F8DB}" presName="space" presStyleCnt="0"/>
      <dgm:spPr/>
    </dgm:pt>
    <dgm:pt modelId="{7C66E5E1-86F9-46D0-968E-0E0732E23251}" type="pres">
      <dgm:prSet presAssocID="{419F5EC3-B8BC-4A9D-9DC4-F4F49CF1CFB0}" presName="composite" presStyleCnt="0"/>
      <dgm:spPr/>
    </dgm:pt>
    <dgm:pt modelId="{79A11F23-BC6E-451B-A384-1A2941269C6D}" type="pres">
      <dgm:prSet presAssocID="{419F5EC3-B8BC-4A9D-9DC4-F4F49CF1CF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30B06-F93A-4574-A5AA-CBA86ECA6B51}" type="pres">
      <dgm:prSet presAssocID="{419F5EC3-B8BC-4A9D-9DC4-F4F49CF1CFB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0DF713E-058C-4E7D-A6BC-11A7482CE33C}" srcId="{419F5EC3-B8BC-4A9D-9DC4-F4F49CF1CFB0}" destId="{FA1FE980-8071-4515-ABFB-A311BFD5DC16}" srcOrd="4" destOrd="0" parTransId="{F0F4018B-841E-4E3E-9D09-2A871CB78412}" sibTransId="{49CBCB55-ADAF-4A8F-83E5-60C8DD6A4C76}"/>
    <dgm:cxn modelId="{CFB0EB0D-B3A7-445B-92C5-58C7D05EE015}" type="presOf" srcId="{17087619-D6C5-43D7-A5B3-75657448D151}" destId="{ABFD6F22-7BD1-4DC2-ACE0-FBBD767EFCF1}" srcOrd="0" destOrd="0" presId="urn:microsoft.com/office/officeart/2005/8/layout/hList1"/>
    <dgm:cxn modelId="{21E2F860-14BA-4E13-9A02-B81E8DBFFAC2}" srcId="{17087619-D6C5-43D7-A5B3-75657448D151}" destId="{7A2A9281-37F3-42DC-8F66-7FC24C771657}" srcOrd="0" destOrd="0" parTransId="{A4AFBDDB-67AA-4156-8059-112FBE14F138}" sibTransId="{D9A4619C-9A83-448A-8F2F-22191C153E9C}"/>
    <dgm:cxn modelId="{44A03B4B-067B-4C4B-8063-EEEF76C8D3DB}" srcId="{419F5EC3-B8BC-4A9D-9DC4-F4F49CF1CFB0}" destId="{635BA1F4-54A8-4860-90A6-913AE5D9E132}" srcOrd="1" destOrd="0" parTransId="{85EF1256-0B67-4B2B-A1F6-E9AD98C34B28}" sibTransId="{B60030C3-BA19-4FD3-844A-0F64BF5A711C}"/>
    <dgm:cxn modelId="{A1CFFC58-B924-43DA-9E28-9C6C81401784}" srcId="{17087619-D6C5-43D7-A5B3-75657448D151}" destId="{CA5089D0-06A5-46A0-98EF-98A398BD2279}" srcOrd="1" destOrd="0" parTransId="{E8B42784-AE12-449A-9B14-228FFBEAB776}" sibTransId="{43EADBF8-3FDA-4657-BF71-7CB6D67C30E8}"/>
    <dgm:cxn modelId="{CD6E969A-CE72-43D7-99AE-3A27F372D26E}" type="presOf" srcId="{7A2A9281-37F3-42DC-8F66-7FC24C771657}" destId="{909F09C9-9003-4A1C-AE0A-41F86FE8A51F}" srcOrd="0" destOrd="0" presId="urn:microsoft.com/office/officeart/2005/8/layout/hList1"/>
    <dgm:cxn modelId="{4F5DF440-EB31-404B-9888-0E6F4D49489F}" type="presOf" srcId="{419F5EC3-B8BC-4A9D-9DC4-F4F49CF1CFB0}" destId="{79A11F23-BC6E-451B-A384-1A2941269C6D}" srcOrd="0" destOrd="0" presId="urn:microsoft.com/office/officeart/2005/8/layout/hList1"/>
    <dgm:cxn modelId="{46663F6B-165C-4959-97A8-CB74168FE310}" type="presOf" srcId="{3206A314-1B86-420A-B7E4-843F6847C1FF}" destId="{BE2D466E-F06C-4CCF-9C04-C5DBAF77F99A}" srcOrd="0" destOrd="3" presId="urn:microsoft.com/office/officeart/2005/8/layout/hList1"/>
    <dgm:cxn modelId="{D3CC8CAB-2CBB-4EBE-AE7D-8CF77FF7419B}" srcId="{17087619-D6C5-43D7-A5B3-75657448D151}" destId="{131DCEBB-AF30-4D45-8FB6-912F349FD7E6}" srcOrd="3" destOrd="0" parTransId="{ECF9746B-5029-4C05-859C-57DECBBB317E}" sibTransId="{AA3FA2C3-EC51-4813-88B4-A8CD738E6A8A}"/>
    <dgm:cxn modelId="{0329E7DC-5D15-4C80-8488-47A81089A3D5}" type="presOf" srcId="{2CAD2148-724E-43A6-AFD5-E9F458CF8F58}" destId="{909F09C9-9003-4A1C-AE0A-41F86FE8A51F}" srcOrd="0" destOrd="4" presId="urn:microsoft.com/office/officeart/2005/8/layout/hList1"/>
    <dgm:cxn modelId="{F2ED26B0-1EC9-4B85-9086-919A5D0CEC0F}" type="presOf" srcId="{C9D8C041-C56B-4788-8F7A-7BC27D8F2EBC}" destId="{54D30B06-F93A-4574-A5AA-CBA86ECA6B51}" srcOrd="0" destOrd="5" presId="urn:microsoft.com/office/officeart/2005/8/layout/hList1"/>
    <dgm:cxn modelId="{3CC3EC4B-C83A-4421-8B47-39BB09375FCA}" type="presOf" srcId="{A93447FB-FE65-4245-9B5E-F5F4D9083AD7}" destId="{909F09C9-9003-4A1C-AE0A-41F86FE8A51F}" srcOrd="0" destOrd="2" presId="urn:microsoft.com/office/officeart/2005/8/layout/hList1"/>
    <dgm:cxn modelId="{475A2F4C-40FA-4F73-9D0A-1631D84C915A}" srcId="{419F5EC3-B8BC-4A9D-9DC4-F4F49CF1CFB0}" destId="{388936C9-D71A-4A77-AC57-2DAAFD576F18}" srcOrd="2" destOrd="0" parTransId="{D6957BE2-0557-44ED-A21D-CC4F5B8DBE7F}" sibTransId="{AF6137CB-1F6E-44E8-8F1E-01AE1BDCB212}"/>
    <dgm:cxn modelId="{5F241AB4-4E4E-47A7-B515-1199C870C9B8}" srcId="{17087619-D6C5-43D7-A5B3-75657448D151}" destId="{A93447FB-FE65-4245-9B5E-F5F4D9083AD7}" srcOrd="2" destOrd="0" parTransId="{E0082040-65D3-4FD6-9ACD-BCBC198DA73A}" sibTransId="{F4C4F7F9-A97A-4849-A069-AE5C1882796B}"/>
    <dgm:cxn modelId="{A711C004-6055-4C6F-BAFC-78D42FA1D0A1}" srcId="{842B7AC0-C563-4576-9ACE-E35E9C61ACC3}" destId="{419F5EC3-B8BC-4A9D-9DC4-F4F49CF1CFB0}" srcOrd="2" destOrd="0" parTransId="{B32E048D-448C-43B0-A320-60B21458B343}" sibTransId="{16D7E475-9B49-4378-BF41-9113716DA78A}"/>
    <dgm:cxn modelId="{31F84C8F-D482-4498-BF2B-6A4B7EC688F4}" type="presOf" srcId="{131DCEBB-AF30-4D45-8FB6-912F349FD7E6}" destId="{909F09C9-9003-4A1C-AE0A-41F86FE8A51F}" srcOrd="0" destOrd="3" presId="urn:microsoft.com/office/officeart/2005/8/layout/hList1"/>
    <dgm:cxn modelId="{6E42669A-D23F-444B-9111-9C3E1E7406E4}" type="presOf" srcId="{F544D5FC-9417-4303-AA4A-D9B754CFF854}" destId="{54D30B06-F93A-4574-A5AA-CBA86ECA6B51}" srcOrd="0" destOrd="3" presId="urn:microsoft.com/office/officeart/2005/8/layout/hList1"/>
    <dgm:cxn modelId="{E1662622-6106-43A9-BA96-383A4DA75465}" srcId="{419F5EC3-B8BC-4A9D-9DC4-F4F49CF1CFB0}" destId="{C9D8C041-C56B-4788-8F7A-7BC27D8F2EBC}" srcOrd="5" destOrd="0" parTransId="{273CAD7A-B887-41DA-93E0-049968BD0C39}" sibTransId="{4B57E7E2-FF7D-4B19-BABA-0A651892832C}"/>
    <dgm:cxn modelId="{05BD469B-2505-4136-9B2E-12529C0900E1}" type="presOf" srcId="{FA1FE980-8071-4515-ABFB-A311BFD5DC16}" destId="{54D30B06-F93A-4574-A5AA-CBA86ECA6B51}" srcOrd="0" destOrd="4" presId="urn:microsoft.com/office/officeart/2005/8/layout/hList1"/>
    <dgm:cxn modelId="{A5FA77E7-C9FD-452D-AF12-058329FC92EA}" srcId="{419F5EC3-B8BC-4A9D-9DC4-F4F49CF1CFB0}" destId="{B95D131A-06C5-4514-A617-EB9153C0AB7D}" srcOrd="0" destOrd="0" parTransId="{369398CA-8AB0-4365-9F0D-67AC6FE286F2}" sibTransId="{C9E30345-30EC-40F4-9E82-A2924F6CD867}"/>
    <dgm:cxn modelId="{6780B37F-D5CD-4A92-A38F-7EF17965BF33}" type="presOf" srcId="{CA5089D0-06A5-46A0-98EF-98A398BD2279}" destId="{909F09C9-9003-4A1C-AE0A-41F86FE8A51F}" srcOrd="0" destOrd="1" presId="urn:microsoft.com/office/officeart/2005/8/layout/hList1"/>
    <dgm:cxn modelId="{3798EDCB-FC31-473B-8F1D-EDF719024A78}" srcId="{F7AFC2F3-7511-454C-A0D2-BBEA855D8F1E}" destId="{7E51D3B1-D4D7-429F-B523-60345673D822}" srcOrd="1" destOrd="0" parTransId="{1DA09FA1-D6C3-4D91-80F4-C30BF34E2B71}" sibTransId="{7FE4185C-D2A7-453B-9CBE-E770702845AE}"/>
    <dgm:cxn modelId="{F4C66A85-2E43-4104-ABE4-09F5F8111CB9}" type="presOf" srcId="{1BEAEDE6-40DA-4626-86FC-5CD7ADA16E06}" destId="{BE2D466E-F06C-4CCF-9C04-C5DBAF77F99A}" srcOrd="0" destOrd="2" presId="urn:microsoft.com/office/officeart/2005/8/layout/hList1"/>
    <dgm:cxn modelId="{082C0D6B-FA44-4720-AE6F-81D10F021843}" srcId="{419F5EC3-B8BC-4A9D-9DC4-F4F49CF1CFB0}" destId="{F544D5FC-9417-4303-AA4A-D9B754CFF854}" srcOrd="3" destOrd="0" parTransId="{8172F7C6-D1F0-4D0F-AADE-8AF9AAD02465}" sibTransId="{33CE7504-2529-4B0D-B4C8-D605A72B3060}"/>
    <dgm:cxn modelId="{A3FEFB41-44A0-44E1-A42E-6068B88BF54B}" srcId="{17087619-D6C5-43D7-A5B3-75657448D151}" destId="{2CAD2148-724E-43A6-AFD5-E9F458CF8F58}" srcOrd="4" destOrd="0" parTransId="{800D4BB5-8F3F-464E-84BA-2FC2D78D7AB4}" sibTransId="{ACF643AF-F5D5-45B0-B166-496BD55AB64B}"/>
    <dgm:cxn modelId="{41B75EDA-18E4-4C52-A4E3-1E5D6874A504}" type="presOf" srcId="{B95D131A-06C5-4514-A617-EB9153C0AB7D}" destId="{54D30B06-F93A-4574-A5AA-CBA86ECA6B51}" srcOrd="0" destOrd="0" presId="urn:microsoft.com/office/officeart/2005/8/layout/hList1"/>
    <dgm:cxn modelId="{721FD0F3-FCC2-4FED-9192-6491925440ED}" type="presOf" srcId="{7E51D3B1-D4D7-429F-B523-60345673D822}" destId="{BE2D466E-F06C-4CCF-9C04-C5DBAF77F99A}" srcOrd="0" destOrd="1" presId="urn:microsoft.com/office/officeart/2005/8/layout/hList1"/>
    <dgm:cxn modelId="{28146245-0E3B-4B95-93C1-4CEB4346C291}" srcId="{F7AFC2F3-7511-454C-A0D2-BBEA855D8F1E}" destId="{8DCBD497-3AF7-4F3C-B75A-580FBDC53003}" srcOrd="0" destOrd="0" parTransId="{978E8F50-360C-43D9-917B-2C0D6ED7AA1B}" sibTransId="{B8DF8A2C-864B-441D-9B53-46D50B151EEB}"/>
    <dgm:cxn modelId="{4AF668D8-6B34-48D9-8BE1-97FC7B486088}" srcId="{F7AFC2F3-7511-454C-A0D2-BBEA855D8F1E}" destId="{3206A314-1B86-420A-B7E4-843F6847C1FF}" srcOrd="3" destOrd="0" parTransId="{453DF751-9B0A-42D6-BD6D-D04B4D517FD1}" sibTransId="{6A39A4C1-0503-49AD-AFB8-C8E9B4330B49}"/>
    <dgm:cxn modelId="{66B77E28-F4C0-4465-A26D-BB7109B7D621}" type="presOf" srcId="{388936C9-D71A-4A77-AC57-2DAAFD576F18}" destId="{54D30B06-F93A-4574-A5AA-CBA86ECA6B51}" srcOrd="0" destOrd="2" presId="urn:microsoft.com/office/officeart/2005/8/layout/hList1"/>
    <dgm:cxn modelId="{A5160745-76C5-4EB1-B3AE-EF511A707DC2}" type="presOf" srcId="{8DCBD497-3AF7-4F3C-B75A-580FBDC53003}" destId="{BE2D466E-F06C-4CCF-9C04-C5DBAF77F99A}" srcOrd="0" destOrd="0" presId="urn:microsoft.com/office/officeart/2005/8/layout/hList1"/>
    <dgm:cxn modelId="{4F53DD4A-B7D5-4C44-B8AF-D409C7B8590D}" type="presOf" srcId="{842B7AC0-C563-4576-9ACE-E35E9C61ACC3}" destId="{D8AE6C8A-6C67-4657-9DB8-D60808951C84}" srcOrd="0" destOrd="0" presId="urn:microsoft.com/office/officeart/2005/8/layout/hList1"/>
    <dgm:cxn modelId="{F0B52CB7-0E88-40F1-ABAA-778228E1AF3B}" type="presOf" srcId="{635BA1F4-54A8-4860-90A6-913AE5D9E132}" destId="{54D30B06-F93A-4574-A5AA-CBA86ECA6B51}" srcOrd="0" destOrd="1" presId="urn:microsoft.com/office/officeart/2005/8/layout/hList1"/>
    <dgm:cxn modelId="{779FA812-E116-470B-873D-8C374069380F}" srcId="{842B7AC0-C563-4576-9ACE-E35E9C61ACC3}" destId="{F7AFC2F3-7511-454C-A0D2-BBEA855D8F1E}" srcOrd="1" destOrd="0" parTransId="{4391881A-97EA-4258-9543-A4F7E563B25F}" sibTransId="{9F2BC38A-AAE3-4C9F-8B83-600679E2F8DB}"/>
    <dgm:cxn modelId="{ED665BD0-9256-4379-97D5-21FC31C15449}" srcId="{F7AFC2F3-7511-454C-A0D2-BBEA855D8F1E}" destId="{1BEAEDE6-40DA-4626-86FC-5CD7ADA16E06}" srcOrd="2" destOrd="0" parTransId="{8D4C96C2-A545-45DB-B645-FB232F4FC8C0}" sibTransId="{A6A570C9-6DBC-4371-854D-835B4FADEBDD}"/>
    <dgm:cxn modelId="{93DC81AF-E41F-4DA6-A88A-12E16B6B4984}" type="presOf" srcId="{F7AFC2F3-7511-454C-A0D2-BBEA855D8F1E}" destId="{105EDED1-F488-4A32-9883-2CE78E991C15}" srcOrd="0" destOrd="0" presId="urn:microsoft.com/office/officeart/2005/8/layout/hList1"/>
    <dgm:cxn modelId="{FD2D421E-2567-4E70-A8CE-FF4EAFFF58B0}" srcId="{842B7AC0-C563-4576-9ACE-E35E9C61ACC3}" destId="{17087619-D6C5-43D7-A5B3-75657448D151}" srcOrd="0" destOrd="0" parTransId="{3EB867E0-12E0-43D0-8DBE-CA229F94552B}" sibTransId="{1D8C86CD-3EBA-4BE6-9539-1981EEB62025}"/>
    <dgm:cxn modelId="{BFFE0BA1-2627-45D5-A510-55A41E1BCD96}" type="presParOf" srcId="{D8AE6C8A-6C67-4657-9DB8-D60808951C84}" destId="{498D2CC0-2124-45E1-A5D9-C32F49938785}" srcOrd="0" destOrd="0" presId="urn:microsoft.com/office/officeart/2005/8/layout/hList1"/>
    <dgm:cxn modelId="{A98EB38C-6071-4231-8C8C-314FBCE5A4E2}" type="presParOf" srcId="{498D2CC0-2124-45E1-A5D9-C32F49938785}" destId="{ABFD6F22-7BD1-4DC2-ACE0-FBBD767EFCF1}" srcOrd="0" destOrd="0" presId="urn:microsoft.com/office/officeart/2005/8/layout/hList1"/>
    <dgm:cxn modelId="{4EA46112-A252-46C2-8776-5F63EC0595CC}" type="presParOf" srcId="{498D2CC0-2124-45E1-A5D9-C32F49938785}" destId="{909F09C9-9003-4A1C-AE0A-41F86FE8A51F}" srcOrd="1" destOrd="0" presId="urn:microsoft.com/office/officeart/2005/8/layout/hList1"/>
    <dgm:cxn modelId="{04131B14-C535-44C0-A09C-AECF049A6D6F}" type="presParOf" srcId="{D8AE6C8A-6C67-4657-9DB8-D60808951C84}" destId="{78F246D9-14EF-4D6C-A761-42FB2983A7EF}" srcOrd="1" destOrd="0" presId="urn:microsoft.com/office/officeart/2005/8/layout/hList1"/>
    <dgm:cxn modelId="{A2792E82-1468-48C1-AB3D-D761B15AF964}" type="presParOf" srcId="{D8AE6C8A-6C67-4657-9DB8-D60808951C84}" destId="{0FA3AAC1-1965-4BDD-9893-B2AB6020589B}" srcOrd="2" destOrd="0" presId="urn:microsoft.com/office/officeart/2005/8/layout/hList1"/>
    <dgm:cxn modelId="{70F33C16-D52B-4C2E-A518-8DCE60228811}" type="presParOf" srcId="{0FA3AAC1-1965-4BDD-9893-B2AB6020589B}" destId="{105EDED1-F488-4A32-9883-2CE78E991C15}" srcOrd="0" destOrd="0" presId="urn:microsoft.com/office/officeart/2005/8/layout/hList1"/>
    <dgm:cxn modelId="{BC6D652D-A95A-49A0-B2CA-B6D433F3D1E0}" type="presParOf" srcId="{0FA3AAC1-1965-4BDD-9893-B2AB6020589B}" destId="{BE2D466E-F06C-4CCF-9C04-C5DBAF77F99A}" srcOrd="1" destOrd="0" presId="urn:microsoft.com/office/officeart/2005/8/layout/hList1"/>
    <dgm:cxn modelId="{32AE7412-F79E-4A60-AD2C-165EECBC50AF}" type="presParOf" srcId="{D8AE6C8A-6C67-4657-9DB8-D60808951C84}" destId="{0641D6EF-350B-4B40-8570-EB35D29F3F89}" srcOrd="3" destOrd="0" presId="urn:microsoft.com/office/officeart/2005/8/layout/hList1"/>
    <dgm:cxn modelId="{F9CAE2FE-C234-4D23-BADD-2E5BC453CF0D}" type="presParOf" srcId="{D8AE6C8A-6C67-4657-9DB8-D60808951C84}" destId="{7C66E5E1-86F9-46D0-968E-0E0732E23251}" srcOrd="4" destOrd="0" presId="urn:microsoft.com/office/officeart/2005/8/layout/hList1"/>
    <dgm:cxn modelId="{1381B997-FAB4-4F0D-83A5-2584E8D49E39}" type="presParOf" srcId="{7C66E5E1-86F9-46D0-968E-0E0732E23251}" destId="{79A11F23-BC6E-451B-A384-1A2941269C6D}" srcOrd="0" destOrd="0" presId="urn:microsoft.com/office/officeart/2005/8/layout/hList1"/>
    <dgm:cxn modelId="{997461D7-9219-4A49-8570-75CF4089A568}" type="presParOf" srcId="{7C66E5E1-86F9-46D0-968E-0E0732E23251}" destId="{54D30B06-F93A-4574-A5AA-CBA86ECA6B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2B7AC0-C563-4576-9ACE-E35E9C61ACC3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087619-D6C5-43D7-A5B3-75657448D151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endParaRPr lang="pl-PL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3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pl-PL" sz="1000" dirty="0"/>
        </a:p>
      </dgm:t>
    </dgm:pt>
    <dgm:pt modelId="{3EB867E0-12E0-43D0-8DBE-CA229F94552B}" type="parTrans" cxnId="{FD2D421E-2567-4E70-A8CE-FF4EAFFF58B0}">
      <dgm:prSet/>
      <dgm:spPr/>
      <dgm:t>
        <a:bodyPr/>
        <a:lstStyle/>
        <a:p>
          <a:endParaRPr lang="pl-PL"/>
        </a:p>
      </dgm:t>
    </dgm:pt>
    <dgm:pt modelId="{1D8C86CD-3EBA-4BE6-9539-1981EEB62025}" type="sibTrans" cxnId="{FD2D421E-2567-4E70-A8CE-FF4EAFFF58B0}">
      <dgm:prSet/>
      <dgm:spPr/>
      <dgm:t>
        <a:bodyPr/>
        <a:lstStyle/>
        <a:p>
          <a:endParaRPr lang="pl-PL"/>
        </a:p>
      </dgm:t>
    </dgm:pt>
    <dgm:pt modelId="{2CAD2148-724E-43A6-AFD5-E9F458CF8F58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Rozbudowa systemu wsparcia długotrwale                           i przewlekle chorych, niepełnosprawnych                              i starszych mieszkańców miasta</a:t>
          </a:r>
          <a:endParaRPr lang="pl-PL" sz="1200" b="1" dirty="0"/>
        </a:p>
      </dgm:t>
    </dgm:pt>
    <dgm:pt modelId="{800D4BB5-8F3F-464E-84BA-2FC2D78D7AB4}" type="parTrans" cxnId="{A3FEFB41-44A0-44E1-A42E-6068B88BF54B}">
      <dgm:prSet/>
      <dgm:spPr/>
      <dgm:t>
        <a:bodyPr/>
        <a:lstStyle/>
        <a:p>
          <a:endParaRPr lang="pl-PL"/>
        </a:p>
      </dgm:t>
    </dgm:pt>
    <dgm:pt modelId="{ACF643AF-F5D5-45B0-B166-496BD55AB64B}" type="sibTrans" cxnId="{A3FEFB41-44A0-44E1-A42E-6068B88BF54B}">
      <dgm:prSet/>
      <dgm:spPr/>
      <dgm:t>
        <a:bodyPr/>
        <a:lstStyle/>
        <a:p>
          <a:endParaRPr lang="pl-PL"/>
        </a:p>
      </dgm:t>
    </dgm:pt>
    <dgm:pt modelId="{F7AFC2F3-7511-454C-A0D2-BBEA855D8F1E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3</a:t>
          </a:r>
          <a:endParaRPr lang="pl-PL" sz="1200" dirty="0"/>
        </a:p>
      </dgm:t>
    </dgm:pt>
    <dgm:pt modelId="{4391881A-97EA-4258-9543-A4F7E563B25F}" type="parTrans" cxnId="{779FA812-E116-470B-873D-8C374069380F}">
      <dgm:prSet/>
      <dgm:spPr/>
      <dgm:t>
        <a:bodyPr/>
        <a:lstStyle/>
        <a:p>
          <a:endParaRPr lang="pl-PL"/>
        </a:p>
      </dgm:t>
    </dgm:pt>
    <dgm:pt modelId="{9F2BC38A-AAE3-4C9F-8B83-600679E2F8DB}" type="sibTrans" cxnId="{779FA812-E116-470B-873D-8C374069380F}">
      <dgm:prSet/>
      <dgm:spPr/>
      <dgm:t>
        <a:bodyPr/>
        <a:lstStyle/>
        <a:p>
          <a:endParaRPr lang="pl-PL"/>
        </a:p>
      </dgm:t>
    </dgm:pt>
    <dgm:pt modelId="{8DCBD497-3AF7-4F3C-B75A-580FBDC53003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altLang="pl-PL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Promowanie i wdrażanie działań profilaktyczno - wspierających na rzecz długotrwale i przewlekle chorych, niepełnosprawnych i starszych mieszkańców miasta</a:t>
          </a:r>
          <a:endParaRPr lang="pl-PL" sz="1200" dirty="0"/>
        </a:p>
      </dgm:t>
    </dgm:pt>
    <dgm:pt modelId="{978E8F50-360C-43D9-917B-2C0D6ED7AA1B}" type="parTrans" cxnId="{28146245-0E3B-4B95-93C1-4CEB4346C291}">
      <dgm:prSet/>
      <dgm:spPr/>
      <dgm:t>
        <a:bodyPr/>
        <a:lstStyle/>
        <a:p>
          <a:endParaRPr lang="pl-PL"/>
        </a:p>
      </dgm:t>
    </dgm:pt>
    <dgm:pt modelId="{B8DF8A2C-864B-441D-9B53-46D50B151EEB}" type="sibTrans" cxnId="{28146245-0E3B-4B95-93C1-4CEB4346C291}">
      <dgm:prSet/>
      <dgm:spPr/>
      <dgm:t>
        <a:bodyPr/>
        <a:lstStyle/>
        <a:p>
          <a:endParaRPr lang="pl-PL"/>
        </a:p>
      </dgm:t>
    </dgm:pt>
    <dgm:pt modelId="{419F5EC3-B8BC-4A9D-9DC4-F4F49CF1CFB0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Programy lokalne, w które wpisują się zapisy celu strategicznego 3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E048D-448C-43B0-A320-60B21458B343}" type="parTrans" cxnId="{A711C004-6055-4C6F-BAFC-78D42FA1D0A1}">
      <dgm:prSet/>
      <dgm:spPr/>
      <dgm:t>
        <a:bodyPr/>
        <a:lstStyle/>
        <a:p>
          <a:endParaRPr lang="pl-PL"/>
        </a:p>
      </dgm:t>
    </dgm:pt>
    <dgm:pt modelId="{16D7E475-9B49-4378-BF41-9113716DA78A}" type="sibTrans" cxnId="{A711C004-6055-4C6F-BAFC-78D42FA1D0A1}">
      <dgm:prSet/>
      <dgm:spPr/>
      <dgm:t>
        <a:bodyPr/>
        <a:lstStyle/>
        <a:p>
          <a:endParaRPr lang="pl-PL"/>
        </a:p>
      </dgm:t>
    </dgm:pt>
    <dgm:pt modelId="{F544D5FC-9417-4303-AA4A-D9B754CFF854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 Działań na rzecz Osób Niepełnosprawnych </a:t>
          </a:r>
          <a:b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w Mieście Tarnowie na lata 2021-2025</a:t>
          </a:r>
          <a:endParaRPr lang="pl-PL" sz="1200" dirty="0"/>
        </a:p>
      </dgm:t>
    </dgm:pt>
    <dgm:pt modelId="{8172F7C6-D1F0-4D0F-AADE-8AF9AAD02465}" type="parTrans" cxnId="{082C0D6B-FA44-4720-AE6F-81D10F021843}">
      <dgm:prSet/>
      <dgm:spPr/>
      <dgm:t>
        <a:bodyPr/>
        <a:lstStyle/>
        <a:p>
          <a:endParaRPr lang="pl-PL"/>
        </a:p>
      </dgm:t>
    </dgm:pt>
    <dgm:pt modelId="{33CE7504-2529-4B0D-B4C8-D605A72B3060}" type="sibTrans" cxnId="{082C0D6B-FA44-4720-AE6F-81D10F021843}">
      <dgm:prSet/>
      <dgm:spPr/>
      <dgm:t>
        <a:bodyPr/>
        <a:lstStyle/>
        <a:p>
          <a:endParaRPr lang="pl-PL"/>
        </a:p>
      </dgm:t>
    </dgm:pt>
    <dgm:pt modelId="{9041370D-A8D6-4294-A916-85975ABC1114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C944B881-90D0-44DE-BFBC-FA1D474109E5}" type="parTrans" cxnId="{33D732BC-EF4E-470D-A5F8-AEE0713FCD9C}">
      <dgm:prSet/>
      <dgm:spPr/>
      <dgm:t>
        <a:bodyPr/>
        <a:lstStyle/>
        <a:p>
          <a:endParaRPr lang="pl-PL"/>
        </a:p>
      </dgm:t>
    </dgm:pt>
    <dgm:pt modelId="{FEE6709D-62E0-4D59-BC55-9B1DA7B3084E}" type="sibTrans" cxnId="{33D732BC-EF4E-470D-A5F8-AEE0713FCD9C}">
      <dgm:prSet/>
      <dgm:spPr/>
      <dgm:t>
        <a:bodyPr/>
        <a:lstStyle/>
        <a:p>
          <a:endParaRPr lang="pl-PL"/>
        </a:p>
      </dgm:t>
    </dgm:pt>
    <dgm:pt modelId="{27CFF67D-013D-4ECE-B31A-62D69832FAD9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altLang="pl-PL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Podnoszenie jakości usług medycznych,                    w tym rehabilitacyjnych dla mieszkańców miasta, ze szczególnym uwzględnieniem osób długotrwale i przewlekle chorych, niepełnosprawnych i starszych</a:t>
          </a:r>
        </a:p>
      </dgm:t>
    </dgm:pt>
    <dgm:pt modelId="{A9737F74-4E89-4FB7-AB93-A066CDB6B185}" type="parTrans" cxnId="{253F1A96-5FFC-42E1-AAB4-133A1DFDF3E2}">
      <dgm:prSet/>
      <dgm:spPr/>
      <dgm:t>
        <a:bodyPr/>
        <a:lstStyle/>
        <a:p>
          <a:endParaRPr lang="pl-PL"/>
        </a:p>
      </dgm:t>
    </dgm:pt>
    <dgm:pt modelId="{92CAF840-48C2-4940-AA58-A195E33F8A18}" type="sibTrans" cxnId="{253F1A96-5FFC-42E1-AAB4-133A1DFDF3E2}">
      <dgm:prSet/>
      <dgm:spPr/>
      <dgm:t>
        <a:bodyPr/>
        <a:lstStyle/>
        <a:p>
          <a:endParaRPr lang="pl-PL"/>
        </a:p>
      </dgm:t>
    </dgm:pt>
    <dgm:pt modelId="{8137216A-1246-4E81-B63E-6685D0C9DBB5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altLang="pl-PL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Dostosowywanie i rozwój systemu usług opieki długoterminowej, świadczonych na rzecz osób długotrwale i przewlekle chorych</a:t>
          </a:r>
        </a:p>
      </dgm:t>
    </dgm:pt>
    <dgm:pt modelId="{20CB4ABC-C391-483B-B0EF-135A99CDD55F}" type="parTrans" cxnId="{73D06ACD-EE14-473B-B7FF-E46D1DD0A926}">
      <dgm:prSet/>
      <dgm:spPr/>
      <dgm:t>
        <a:bodyPr/>
        <a:lstStyle/>
        <a:p>
          <a:endParaRPr lang="pl-PL"/>
        </a:p>
      </dgm:t>
    </dgm:pt>
    <dgm:pt modelId="{C07EE452-A4A0-479C-A531-78C7DEEB0303}" type="sibTrans" cxnId="{73D06ACD-EE14-473B-B7FF-E46D1DD0A926}">
      <dgm:prSet/>
      <dgm:spPr/>
      <dgm:t>
        <a:bodyPr/>
        <a:lstStyle/>
        <a:p>
          <a:endParaRPr lang="pl-PL"/>
        </a:p>
      </dgm:t>
    </dgm:pt>
    <dgm:pt modelId="{148DAB04-AD81-49D2-A12A-6F84DFD94818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altLang="pl-PL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Rozwijanie aktywnych form uczestnictwa osób niepełnosprawnych w życiu społecznym</a:t>
          </a:r>
        </a:p>
      </dgm:t>
    </dgm:pt>
    <dgm:pt modelId="{A5351705-9EC0-4400-B7DF-22220CB45A4D}" type="parTrans" cxnId="{F48894ED-C9A9-4198-86D2-4FC98BEEA502}">
      <dgm:prSet/>
      <dgm:spPr/>
      <dgm:t>
        <a:bodyPr/>
        <a:lstStyle/>
        <a:p>
          <a:endParaRPr lang="pl-PL"/>
        </a:p>
      </dgm:t>
    </dgm:pt>
    <dgm:pt modelId="{549601ED-9B04-4DE7-A4C0-40DB40F2290D}" type="sibTrans" cxnId="{F48894ED-C9A9-4198-86D2-4FC98BEEA502}">
      <dgm:prSet/>
      <dgm:spPr/>
      <dgm:t>
        <a:bodyPr/>
        <a:lstStyle/>
        <a:p>
          <a:endParaRPr lang="pl-PL"/>
        </a:p>
      </dgm:t>
    </dgm:pt>
    <dgm:pt modelId="{A7DBF5F2-AC12-43B0-A31B-8CF889531C1C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altLang="pl-PL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Ograniczanie skutków niepełnosprawności oraz aktywizacja społeczna i zawodowa niepełnosprawnych mieszkańców miasta</a:t>
          </a:r>
        </a:p>
      </dgm:t>
    </dgm:pt>
    <dgm:pt modelId="{6195C641-91A4-494A-925B-F4C10C89CD42}" type="parTrans" cxnId="{FC1D1D58-D871-4FD5-9C16-FBDEA26C9143}">
      <dgm:prSet/>
      <dgm:spPr/>
      <dgm:t>
        <a:bodyPr/>
        <a:lstStyle/>
        <a:p>
          <a:endParaRPr lang="pl-PL"/>
        </a:p>
      </dgm:t>
    </dgm:pt>
    <dgm:pt modelId="{B51F6919-201A-4AA5-B04B-07A3A8B5674D}" type="sibTrans" cxnId="{FC1D1D58-D871-4FD5-9C16-FBDEA26C9143}">
      <dgm:prSet/>
      <dgm:spPr/>
      <dgm:t>
        <a:bodyPr/>
        <a:lstStyle/>
        <a:p>
          <a:endParaRPr lang="pl-PL"/>
        </a:p>
      </dgm:t>
    </dgm:pt>
    <dgm:pt modelId="{408B3B6C-EBA9-4CFE-BD2B-1CA3DC3E645C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altLang="pl-PL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Dobre praktyki na rzecz osób długotrwale i przewlekle chorych, niepełnosprawnych, starszych, ich rodzin i przyjaciół</a:t>
          </a:r>
        </a:p>
      </dgm:t>
    </dgm:pt>
    <dgm:pt modelId="{62CC0331-7F81-409E-A504-77686FB00506}" type="parTrans" cxnId="{FB4D8EF9-A812-4856-A458-7C7BCA630D98}">
      <dgm:prSet/>
      <dgm:spPr/>
      <dgm:t>
        <a:bodyPr/>
        <a:lstStyle/>
        <a:p>
          <a:endParaRPr lang="pl-PL"/>
        </a:p>
      </dgm:t>
    </dgm:pt>
    <dgm:pt modelId="{4BD1B470-D2BF-40EA-8B3C-3DF0A86998E8}" type="sibTrans" cxnId="{FB4D8EF9-A812-4856-A458-7C7BCA630D98}">
      <dgm:prSet/>
      <dgm:spPr/>
      <dgm:t>
        <a:bodyPr/>
        <a:lstStyle/>
        <a:p>
          <a:endParaRPr lang="pl-PL"/>
        </a:p>
      </dgm:t>
    </dgm:pt>
    <dgm:pt modelId="{122C794B-931F-497B-9176-962759A2CAA3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 „Karta Tarnowskiego Seniora”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65CFF5E-2962-4C6F-85EC-D41732E613CC}" type="parTrans" cxnId="{359E6FFB-5F7C-4B5A-8244-632D9DEB3E08}">
      <dgm:prSet/>
      <dgm:spPr/>
      <dgm:t>
        <a:bodyPr/>
        <a:lstStyle/>
        <a:p>
          <a:endParaRPr lang="pl-PL"/>
        </a:p>
      </dgm:t>
    </dgm:pt>
    <dgm:pt modelId="{B31712C9-D54A-4867-8210-6C25B2EE51C4}" type="sibTrans" cxnId="{359E6FFB-5F7C-4B5A-8244-632D9DEB3E08}">
      <dgm:prSet/>
      <dgm:spPr/>
      <dgm:t>
        <a:bodyPr/>
        <a:lstStyle/>
        <a:p>
          <a:endParaRPr lang="pl-PL"/>
        </a:p>
      </dgm:t>
    </dgm:pt>
    <dgm:pt modelId="{850ACBE4-E969-46DF-891F-9F1FCFDB43CA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A460F341-98CD-442A-9593-9C713CC187B7}" type="parTrans" cxnId="{67AA31B9-E274-4F7D-A41E-563D0D802686}">
      <dgm:prSet/>
      <dgm:spPr/>
      <dgm:t>
        <a:bodyPr/>
        <a:lstStyle/>
        <a:p>
          <a:endParaRPr lang="pl-PL"/>
        </a:p>
      </dgm:t>
    </dgm:pt>
    <dgm:pt modelId="{48A65AFF-A15E-4D10-9855-99AC9B252E33}" type="sibTrans" cxnId="{67AA31B9-E274-4F7D-A41E-563D0D802686}">
      <dgm:prSet/>
      <dgm:spPr/>
      <dgm:t>
        <a:bodyPr/>
        <a:lstStyle/>
        <a:p>
          <a:endParaRPr lang="pl-PL"/>
        </a:p>
      </dgm:t>
    </dgm:pt>
    <dgm:pt modelId="{836B36EB-601B-4E98-9A7E-F2FB43298AAE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EDC18EC3-D5EE-4125-A3EA-4073C5F77883}" type="parTrans" cxnId="{CB3B69B7-F579-4780-89A0-FC2686CF68E0}">
      <dgm:prSet/>
      <dgm:spPr/>
      <dgm:t>
        <a:bodyPr/>
        <a:lstStyle/>
        <a:p>
          <a:endParaRPr lang="pl-PL"/>
        </a:p>
      </dgm:t>
    </dgm:pt>
    <dgm:pt modelId="{FEBB0A18-D08B-4FDD-9D00-C1B03C7DD84B}" type="sibTrans" cxnId="{CB3B69B7-F579-4780-89A0-FC2686CF68E0}">
      <dgm:prSet/>
      <dgm:spPr/>
      <dgm:t>
        <a:bodyPr/>
        <a:lstStyle/>
        <a:p>
          <a:endParaRPr lang="pl-PL"/>
        </a:p>
      </dgm:t>
    </dgm:pt>
    <dgm:pt modelId="{9D4FD0F3-BAB0-4658-ACD8-0F247B45AF7A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820FA88C-8A8D-4D28-9EF6-363171024B46}" type="parTrans" cxnId="{5E312CB5-C98C-4785-86D9-83B5E902ADF2}">
      <dgm:prSet/>
      <dgm:spPr/>
      <dgm:t>
        <a:bodyPr/>
        <a:lstStyle/>
        <a:p>
          <a:endParaRPr lang="pl-PL"/>
        </a:p>
      </dgm:t>
    </dgm:pt>
    <dgm:pt modelId="{6652FF8E-58B5-4955-8AA1-FE5A9A69BF19}" type="sibTrans" cxnId="{5E312CB5-C98C-4785-86D9-83B5E902ADF2}">
      <dgm:prSet/>
      <dgm:spPr/>
      <dgm:t>
        <a:bodyPr/>
        <a:lstStyle/>
        <a:p>
          <a:endParaRPr lang="pl-PL"/>
        </a:p>
      </dgm:t>
    </dgm:pt>
    <dgm:pt modelId="{F493C38F-D351-4EB2-9B34-82AFEA8E0442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A65D2A05-D37A-47D6-85F7-D37F80BF9C23}" type="parTrans" cxnId="{26E76AFB-155F-4331-8BD9-3ADE32BF6F91}">
      <dgm:prSet/>
      <dgm:spPr/>
      <dgm:t>
        <a:bodyPr/>
        <a:lstStyle/>
        <a:p>
          <a:endParaRPr lang="pl-PL"/>
        </a:p>
      </dgm:t>
    </dgm:pt>
    <dgm:pt modelId="{77CBFD69-962B-4861-B024-F50E0473F0BC}" type="sibTrans" cxnId="{26E76AFB-155F-4331-8BD9-3ADE32BF6F91}">
      <dgm:prSet/>
      <dgm:spPr/>
      <dgm:t>
        <a:bodyPr/>
        <a:lstStyle/>
        <a:p>
          <a:endParaRPr lang="pl-PL"/>
        </a:p>
      </dgm:t>
    </dgm:pt>
    <dgm:pt modelId="{D8AE6C8A-6C67-4657-9DB8-D60808951C84}" type="pres">
      <dgm:prSet presAssocID="{842B7AC0-C563-4576-9ACE-E35E9C61AC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8D2CC0-2124-45E1-A5D9-C32F49938785}" type="pres">
      <dgm:prSet presAssocID="{17087619-D6C5-43D7-A5B3-75657448D151}" presName="composite" presStyleCnt="0"/>
      <dgm:spPr/>
    </dgm:pt>
    <dgm:pt modelId="{ABFD6F22-7BD1-4DC2-ACE0-FBBD767EFCF1}" type="pres">
      <dgm:prSet presAssocID="{17087619-D6C5-43D7-A5B3-75657448D151}" presName="parTx" presStyleLbl="alignNode1" presStyleIdx="0" presStyleCnt="3" custScaleY="101385" custLinFactNeighborX="1168" custLinFactNeighborY="-19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9F09C9-9003-4A1C-AE0A-41F86FE8A51F}" type="pres">
      <dgm:prSet presAssocID="{17087619-D6C5-43D7-A5B3-75657448D151}" presName="desTx" presStyleLbl="alignAccFollowNode1" presStyleIdx="0" presStyleCnt="3" custScaleY="90074" custLinFactNeighborX="1168" custLinFactNeighborY="-117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F246D9-14EF-4D6C-A761-42FB2983A7EF}" type="pres">
      <dgm:prSet presAssocID="{1D8C86CD-3EBA-4BE6-9539-1981EEB62025}" presName="space" presStyleCnt="0"/>
      <dgm:spPr/>
    </dgm:pt>
    <dgm:pt modelId="{0FA3AAC1-1965-4BDD-9893-B2AB6020589B}" type="pres">
      <dgm:prSet presAssocID="{F7AFC2F3-7511-454C-A0D2-BBEA855D8F1E}" presName="composite" presStyleCnt="0"/>
      <dgm:spPr/>
    </dgm:pt>
    <dgm:pt modelId="{105EDED1-F488-4A32-9883-2CE78E991C15}" type="pres">
      <dgm:prSet presAssocID="{F7AFC2F3-7511-454C-A0D2-BBEA855D8F1E}" presName="parTx" presStyleLbl="alignNode1" presStyleIdx="1" presStyleCnt="3" custScaleX="115079" custScaleY="130330" custLinFactNeighborX="1687" custLinFactNeighborY="-31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D466E-F06C-4CCF-9C04-C5DBAF77F99A}" type="pres">
      <dgm:prSet presAssocID="{F7AFC2F3-7511-454C-A0D2-BBEA855D8F1E}" presName="desTx" presStyleLbl="alignAccFollowNode1" presStyleIdx="1" presStyleCnt="3" custScaleX="115070" custScaleY="110255" custLinFactNeighborX="1682" custLinFactNeighborY="-35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41D6EF-350B-4B40-8570-EB35D29F3F89}" type="pres">
      <dgm:prSet presAssocID="{9F2BC38A-AAE3-4C9F-8B83-600679E2F8DB}" presName="space" presStyleCnt="0"/>
      <dgm:spPr/>
    </dgm:pt>
    <dgm:pt modelId="{7C66E5E1-86F9-46D0-968E-0E0732E23251}" type="pres">
      <dgm:prSet presAssocID="{419F5EC3-B8BC-4A9D-9DC4-F4F49CF1CFB0}" presName="composite" presStyleCnt="0"/>
      <dgm:spPr/>
    </dgm:pt>
    <dgm:pt modelId="{79A11F23-BC6E-451B-A384-1A2941269C6D}" type="pres">
      <dgm:prSet presAssocID="{419F5EC3-B8BC-4A9D-9DC4-F4F49CF1CFB0}" presName="parTx" presStyleLbl="alignNode1" presStyleIdx="2" presStyleCnt="3" custScaleX="90547" custLinFactNeighborX="-5116" custLinFactNeighborY="-37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30B06-F93A-4574-A5AA-CBA86ECA6B51}" type="pres">
      <dgm:prSet presAssocID="{419F5EC3-B8BC-4A9D-9DC4-F4F49CF1CFB0}" presName="desTx" presStyleLbl="alignAccFollowNode1" presStyleIdx="2" presStyleCnt="3" custScaleX="91325" custScaleY="83651" custLinFactNeighborX="-4727" custLinFactNeighborY="-197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7C45C3-DF92-4912-814D-032776756DE2}" type="presOf" srcId="{842B7AC0-C563-4576-9ACE-E35E9C61ACC3}" destId="{D8AE6C8A-6C67-4657-9DB8-D60808951C84}" srcOrd="0" destOrd="0" presId="urn:microsoft.com/office/officeart/2005/8/layout/hList1"/>
    <dgm:cxn modelId="{F48894ED-C9A9-4198-86D2-4FC98BEEA502}" srcId="{F7AFC2F3-7511-454C-A0D2-BBEA855D8F1E}" destId="{148DAB04-AD81-49D2-A12A-6F84DFD94818}" srcOrd="3" destOrd="0" parTransId="{A5351705-9EC0-4400-B7DF-22220CB45A4D}" sibTransId="{549601ED-9B04-4DE7-A4C0-40DB40F2290D}"/>
    <dgm:cxn modelId="{5E312CB5-C98C-4785-86D9-83B5E902ADF2}" srcId="{17087619-D6C5-43D7-A5B3-75657448D151}" destId="{9D4FD0F3-BAB0-4658-ACD8-0F247B45AF7A}" srcOrd="2" destOrd="0" parTransId="{820FA88C-8A8D-4D28-9EF6-363171024B46}" sibTransId="{6652FF8E-58B5-4955-8AA1-FE5A9A69BF19}"/>
    <dgm:cxn modelId="{31DD28FE-20CD-4B0E-9773-650870361C1E}" type="presOf" srcId="{419F5EC3-B8BC-4A9D-9DC4-F4F49CF1CFB0}" destId="{79A11F23-BC6E-451B-A384-1A2941269C6D}" srcOrd="0" destOrd="0" presId="urn:microsoft.com/office/officeart/2005/8/layout/hList1"/>
    <dgm:cxn modelId="{A8830FA8-B37E-45DB-99C8-AAD3B35BFCAA}" type="presOf" srcId="{8DCBD497-3AF7-4F3C-B75A-580FBDC53003}" destId="{BE2D466E-F06C-4CCF-9C04-C5DBAF77F99A}" srcOrd="0" destOrd="0" presId="urn:microsoft.com/office/officeart/2005/8/layout/hList1"/>
    <dgm:cxn modelId="{E32575F7-2E30-4474-A1AD-F0B8A25C763A}" type="presOf" srcId="{F544D5FC-9417-4303-AA4A-D9B754CFF854}" destId="{54D30B06-F93A-4574-A5AA-CBA86ECA6B51}" srcOrd="0" destOrd="2" presId="urn:microsoft.com/office/officeart/2005/8/layout/hList1"/>
    <dgm:cxn modelId="{87087584-B5F5-48C2-B53D-2D7515BC6718}" type="presOf" srcId="{148DAB04-AD81-49D2-A12A-6F84DFD94818}" destId="{BE2D466E-F06C-4CCF-9C04-C5DBAF77F99A}" srcOrd="0" destOrd="3" presId="urn:microsoft.com/office/officeart/2005/8/layout/hList1"/>
    <dgm:cxn modelId="{7EDD4A14-7F97-4507-B8F2-A5D1C640F357}" type="presOf" srcId="{836B36EB-601B-4E98-9A7E-F2FB43298AAE}" destId="{909F09C9-9003-4A1C-AE0A-41F86FE8A51F}" srcOrd="0" destOrd="1" presId="urn:microsoft.com/office/officeart/2005/8/layout/hList1"/>
    <dgm:cxn modelId="{924E154F-71AF-4AD5-A0D3-1FC125663E31}" type="presOf" srcId="{408B3B6C-EBA9-4CFE-BD2B-1CA3DC3E645C}" destId="{BE2D466E-F06C-4CCF-9C04-C5DBAF77F99A}" srcOrd="0" destOrd="5" presId="urn:microsoft.com/office/officeart/2005/8/layout/hList1"/>
    <dgm:cxn modelId="{DAA5A902-BAF8-4993-A0C0-D62198F7FC35}" type="presOf" srcId="{8137216A-1246-4E81-B63E-6685D0C9DBB5}" destId="{BE2D466E-F06C-4CCF-9C04-C5DBAF77F99A}" srcOrd="0" destOrd="2" presId="urn:microsoft.com/office/officeart/2005/8/layout/hList1"/>
    <dgm:cxn modelId="{2B6E2CD9-3985-4404-A569-57A3F54AF9D5}" type="presOf" srcId="{9D4FD0F3-BAB0-4658-ACD8-0F247B45AF7A}" destId="{909F09C9-9003-4A1C-AE0A-41F86FE8A51F}" srcOrd="0" destOrd="2" presId="urn:microsoft.com/office/officeart/2005/8/layout/hList1"/>
    <dgm:cxn modelId="{A711C004-6055-4C6F-BAFC-78D42FA1D0A1}" srcId="{842B7AC0-C563-4576-9ACE-E35E9C61ACC3}" destId="{419F5EC3-B8BC-4A9D-9DC4-F4F49CF1CFB0}" srcOrd="2" destOrd="0" parTransId="{B32E048D-448C-43B0-A320-60B21458B343}" sibTransId="{16D7E475-9B49-4378-BF41-9113716DA78A}"/>
    <dgm:cxn modelId="{CB3B69B7-F579-4780-89A0-FC2686CF68E0}" srcId="{17087619-D6C5-43D7-A5B3-75657448D151}" destId="{836B36EB-601B-4E98-9A7E-F2FB43298AAE}" srcOrd="1" destOrd="0" parTransId="{EDC18EC3-D5EE-4125-A3EA-4073C5F77883}" sibTransId="{FEBB0A18-D08B-4FDD-9D00-C1B03C7DD84B}"/>
    <dgm:cxn modelId="{288628D3-BBAE-43C1-97AD-8FCD5C8A059E}" type="presOf" srcId="{27CFF67D-013D-4ECE-B31A-62D69832FAD9}" destId="{BE2D466E-F06C-4CCF-9C04-C5DBAF77F99A}" srcOrd="0" destOrd="1" presId="urn:microsoft.com/office/officeart/2005/8/layout/hList1"/>
    <dgm:cxn modelId="{26E76AFB-155F-4331-8BD9-3ADE32BF6F91}" srcId="{419F5EC3-B8BC-4A9D-9DC4-F4F49CF1CFB0}" destId="{F493C38F-D351-4EB2-9B34-82AFEA8E0442}" srcOrd="0" destOrd="0" parTransId="{A65D2A05-D37A-47D6-85F7-D37F80BF9C23}" sibTransId="{77CBFD69-962B-4861-B024-F50E0473F0BC}"/>
    <dgm:cxn modelId="{14530EA1-29EB-42F3-81AC-3FB9CF4145FE}" type="presOf" srcId="{122C794B-931F-497B-9176-962759A2CAA3}" destId="{54D30B06-F93A-4574-A5AA-CBA86ECA6B51}" srcOrd="0" destOrd="3" presId="urn:microsoft.com/office/officeart/2005/8/layout/hList1"/>
    <dgm:cxn modelId="{97ECE68D-2EB7-4DB2-B3D2-308A54564569}" type="presOf" srcId="{17087619-D6C5-43D7-A5B3-75657448D151}" destId="{ABFD6F22-7BD1-4DC2-ACE0-FBBD767EFCF1}" srcOrd="0" destOrd="0" presId="urn:microsoft.com/office/officeart/2005/8/layout/hList1"/>
    <dgm:cxn modelId="{FBE9D724-5AEA-4363-8888-1E8415C7A44E}" type="presOf" srcId="{2CAD2148-724E-43A6-AFD5-E9F458CF8F58}" destId="{909F09C9-9003-4A1C-AE0A-41F86FE8A51F}" srcOrd="0" destOrd="3" presId="urn:microsoft.com/office/officeart/2005/8/layout/hList1"/>
    <dgm:cxn modelId="{67AA31B9-E274-4F7D-A41E-563D0D802686}" srcId="{419F5EC3-B8BC-4A9D-9DC4-F4F49CF1CFB0}" destId="{850ACBE4-E969-46DF-891F-9F1FCFDB43CA}" srcOrd="1" destOrd="0" parTransId="{A460F341-98CD-442A-9593-9C713CC187B7}" sibTransId="{48A65AFF-A15E-4D10-9855-99AC9B252E33}"/>
    <dgm:cxn modelId="{ABFBA79D-172A-4B1B-A208-6C3493838773}" type="presOf" srcId="{F7AFC2F3-7511-454C-A0D2-BBEA855D8F1E}" destId="{105EDED1-F488-4A32-9883-2CE78E991C15}" srcOrd="0" destOrd="0" presId="urn:microsoft.com/office/officeart/2005/8/layout/hList1"/>
    <dgm:cxn modelId="{07463B12-F51E-483D-9BBE-7B6B85D5CC4D}" type="presOf" srcId="{F493C38F-D351-4EB2-9B34-82AFEA8E0442}" destId="{54D30B06-F93A-4574-A5AA-CBA86ECA6B51}" srcOrd="0" destOrd="0" presId="urn:microsoft.com/office/officeart/2005/8/layout/hList1"/>
    <dgm:cxn modelId="{33D732BC-EF4E-470D-A5F8-AEE0713FCD9C}" srcId="{17087619-D6C5-43D7-A5B3-75657448D151}" destId="{9041370D-A8D6-4294-A916-85975ABC1114}" srcOrd="0" destOrd="0" parTransId="{C944B881-90D0-44DE-BFBC-FA1D474109E5}" sibTransId="{FEE6709D-62E0-4D59-BC55-9B1DA7B3084E}"/>
    <dgm:cxn modelId="{E0E94289-2BD3-4638-9AEE-C6DB9E8C212C}" type="presOf" srcId="{850ACBE4-E969-46DF-891F-9F1FCFDB43CA}" destId="{54D30B06-F93A-4574-A5AA-CBA86ECA6B51}" srcOrd="0" destOrd="1" presId="urn:microsoft.com/office/officeart/2005/8/layout/hList1"/>
    <dgm:cxn modelId="{359E6FFB-5F7C-4B5A-8244-632D9DEB3E08}" srcId="{419F5EC3-B8BC-4A9D-9DC4-F4F49CF1CFB0}" destId="{122C794B-931F-497B-9176-962759A2CAA3}" srcOrd="3" destOrd="0" parTransId="{565CFF5E-2962-4C6F-85EC-D41732E613CC}" sibTransId="{B31712C9-D54A-4867-8210-6C25B2EE51C4}"/>
    <dgm:cxn modelId="{253F1A96-5FFC-42E1-AAB4-133A1DFDF3E2}" srcId="{F7AFC2F3-7511-454C-A0D2-BBEA855D8F1E}" destId="{27CFF67D-013D-4ECE-B31A-62D69832FAD9}" srcOrd="1" destOrd="0" parTransId="{A9737F74-4E89-4FB7-AB93-A066CDB6B185}" sibTransId="{92CAF840-48C2-4940-AA58-A195E33F8A18}"/>
    <dgm:cxn modelId="{082C0D6B-FA44-4720-AE6F-81D10F021843}" srcId="{419F5EC3-B8BC-4A9D-9DC4-F4F49CF1CFB0}" destId="{F544D5FC-9417-4303-AA4A-D9B754CFF854}" srcOrd="2" destOrd="0" parTransId="{8172F7C6-D1F0-4D0F-AADE-8AF9AAD02465}" sibTransId="{33CE7504-2529-4B0D-B4C8-D605A72B3060}"/>
    <dgm:cxn modelId="{FB4D8EF9-A812-4856-A458-7C7BCA630D98}" srcId="{F7AFC2F3-7511-454C-A0D2-BBEA855D8F1E}" destId="{408B3B6C-EBA9-4CFE-BD2B-1CA3DC3E645C}" srcOrd="5" destOrd="0" parTransId="{62CC0331-7F81-409E-A504-77686FB00506}" sibTransId="{4BD1B470-D2BF-40EA-8B3C-3DF0A86998E8}"/>
    <dgm:cxn modelId="{A3FEFB41-44A0-44E1-A42E-6068B88BF54B}" srcId="{17087619-D6C5-43D7-A5B3-75657448D151}" destId="{2CAD2148-724E-43A6-AFD5-E9F458CF8F58}" srcOrd="3" destOrd="0" parTransId="{800D4BB5-8F3F-464E-84BA-2FC2D78D7AB4}" sibTransId="{ACF643AF-F5D5-45B0-B166-496BD55AB64B}"/>
    <dgm:cxn modelId="{73D06ACD-EE14-473B-B7FF-E46D1DD0A926}" srcId="{F7AFC2F3-7511-454C-A0D2-BBEA855D8F1E}" destId="{8137216A-1246-4E81-B63E-6685D0C9DBB5}" srcOrd="2" destOrd="0" parTransId="{20CB4ABC-C391-483B-B0EF-135A99CDD55F}" sibTransId="{C07EE452-A4A0-479C-A531-78C7DEEB0303}"/>
    <dgm:cxn modelId="{28146245-0E3B-4B95-93C1-4CEB4346C291}" srcId="{F7AFC2F3-7511-454C-A0D2-BBEA855D8F1E}" destId="{8DCBD497-3AF7-4F3C-B75A-580FBDC53003}" srcOrd="0" destOrd="0" parTransId="{978E8F50-360C-43D9-917B-2C0D6ED7AA1B}" sibTransId="{B8DF8A2C-864B-441D-9B53-46D50B151EEB}"/>
    <dgm:cxn modelId="{1890009C-4535-4958-A6C2-A87B370C65BF}" type="presOf" srcId="{A7DBF5F2-AC12-43B0-A31B-8CF889531C1C}" destId="{BE2D466E-F06C-4CCF-9C04-C5DBAF77F99A}" srcOrd="0" destOrd="4" presId="urn:microsoft.com/office/officeart/2005/8/layout/hList1"/>
    <dgm:cxn modelId="{FC1D1D58-D871-4FD5-9C16-FBDEA26C9143}" srcId="{F7AFC2F3-7511-454C-A0D2-BBEA855D8F1E}" destId="{A7DBF5F2-AC12-43B0-A31B-8CF889531C1C}" srcOrd="4" destOrd="0" parTransId="{6195C641-91A4-494A-925B-F4C10C89CD42}" sibTransId="{B51F6919-201A-4AA5-B04B-07A3A8B5674D}"/>
    <dgm:cxn modelId="{779FA812-E116-470B-873D-8C374069380F}" srcId="{842B7AC0-C563-4576-9ACE-E35E9C61ACC3}" destId="{F7AFC2F3-7511-454C-A0D2-BBEA855D8F1E}" srcOrd="1" destOrd="0" parTransId="{4391881A-97EA-4258-9543-A4F7E563B25F}" sibTransId="{9F2BC38A-AAE3-4C9F-8B83-600679E2F8DB}"/>
    <dgm:cxn modelId="{C7887536-EABF-42D9-86F9-4524F5C09C0F}" type="presOf" srcId="{9041370D-A8D6-4294-A916-85975ABC1114}" destId="{909F09C9-9003-4A1C-AE0A-41F86FE8A51F}" srcOrd="0" destOrd="0" presId="urn:microsoft.com/office/officeart/2005/8/layout/hList1"/>
    <dgm:cxn modelId="{FD2D421E-2567-4E70-A8CE-FF4EAFFF58B0}" srcId="{842B7AC0-C563-4576-9ACE-E35E9C61ACC3}" destId="{17087619-D6C5-43D7-A5B3-75657448D151}" srcOrd="0" destOrd="0" parTransId="{3EB867E0-12E0-43D0-8DBE-CA229F94552B}" sibTransId="{1D8C86CD-3EBA-4BE6-9539-1981EEB62025}"/>
    <dgm:cxn modelId="{1455D5C0-91AD-4A29-B0AA-1A7E5F19E870}" type="presParOf" srcId="{D8AE6C8A-6C67-4657-9DB8-D60808951C84}" destId="{498D2CC0-2124-45E1-A5D9-C32F49938785}" srcOrd="0" destOrd="0" presId="urn:microsoft.com/office/officeart/2005/8/layout/hList1"/>
    <dgm:cxn modelId="{C47187BF-2C90-4BA4-B28A-C814CF1A3368}" type="presParOf" srcId="{498D2CC0-2124-45E1-A5D9-C32F49938785}" destId="{ABFD6F22-7BD1-4DC2-ACE0-FBBD767EFCF1}" srcOrd="0" destOrd="0" presId="urn:microsoft.com/office/officeart/2005/8/layout/hList1"/>
    <dgm:cxn modelId="{598C0A0F-5267-4937-8D16-FF3BBFFA6AD5}" type="presParOf" srcId="{498D2CC0-2124-45E1-A5D9-C32F49938785}" destId="{909F09C9-9003-4A1C-AE0A-41F86FE8A51F}" srcOrd="1" destOrd="0" presId="urn:microsoft.com/office/officeart/2005/8/layout/hList1"/>
    <dgm:cxn modelId="{8B9D7387-D607-4AF1-9DCD-1E6041EAEA16}" type="presParOf" srcId="{D8AE6C8A-6C67-4657-9DB8-D60808951C84}" destId="{78F246D9-14EF-4D6C-A761-42FB2983A7EF}" srcOrd="1" destOrd="0" presId="urn:microsoft.com/office/officeart/2005/8/layout/hList1"/>
    <dgm:cxn modelId="{49436FA3-143A-493F-BBE3-8042C29D7041}" type="presParOf" srcId="{D8AE6C8A-6C67-4657-9DB8-D60808951C84}" destId="{0FA3AAC1-1965-4BDD-9893-B2AB6020589B}" srcOrd="2" destOrd="0" presId="urn:microsoft.com/office/officeart/2005/8/layout/hList1"/>
    <dgm:cxn modelId="{410AA60D-E8E3-4744-8F38-C4ED8CEF2989}" type="presParOf" srcId="{0FA3AAC1-1965-4BDD-9893-B2AB6020589B}" destId="{105EDED1-F488-4A32-9883-2CE78E991C15}" srcOrd="0" destOrd="0" presId="urn:microsoft.com/office/officeart/2005/8/layout/hList1"/>
    <dgm:cxn modelId="{0D30BBAB-C0A7-4C79-B6B8-F5F5F33AE40A}" type="presParOf" srcId="{0FA3AAC1-1965-4BDD-9893-B2AB6020589B}" destId="{BE2D466E-F06C-4CCF-9C04-C5DBAF77F99A}" srcOrd="1" destOrd="0" presId="urn:microsoft.com/office/officeart/2005/8/layout/hList1"/>
    <dgm:cxn modelId="{5C0E4314-2308-4A94-8B6F-810E620580C5}" type="presParOf" srcId="{D8AE6C8A-6C67-4657-9DB8-D60808951C84}" destId="{0641D6EF-350B-4B40-8570-EB35D29F3F89}" srcOrd="3" destOrd="0" presId="urn:microsoft.com/office/officeart/2005/8/layout/hList1"/>
    <dgm:cxn modelId="{8DE62DA8-E60C-46AC-A470-32D62F104EFD}" type="presParOf" srcId="{D8AE6C8A-6C67-4657-9DB8-D60808951C84}" destId="{7C66E5E1-86F9-46D0-968E-0E0732E23251}" srcOrd="4" destOrd="0" presId="urn:microsoft.com/office/officeart/2005/8/layout/hList1"/>
    <dgm:cxn modelId="{F56C2660-0F9B-4319-B55A-ABA04D3E3F69}" type="presParOf" srcId="{7C66E5E1-86F9-46D0-968E-0E0732E23251}" destId="{79A11F23-BC6E-451B-A384-1A2941269C6D}" srcOrd="0" destOrd="0" presId="urn:microsoft.com/office/officeart/2005/8/layout/hList1"/>
    <dgm:cxn modelId="{2554C4B6-0EF3-4B39-9ABA-FB28C1D5017C}" type="presParOf" srcId="{7C66E5E1-86F9-46D0-968E-0E0732E23251}" destId="{54D30B06-F93A-4574-A5AA-CBA86ECA6B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2B7AC0-C563-4576-9ACE-E35E9C61ACC3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087619-D6C5-43D7-A5B3-75657448D151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4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67E0-12E0-43D0-8DBE-CA229F94552B}" type="parTrans" cxnId="{FD2D421E-2567-4E70-A8CE-FF4EAFFF58B0}">
      <dgm:prSet/>
      <dgm:spPr/>
      <dgm:t>
        <a:bodyPr/>
        <a:lstStyle/>
        <a:p>
          <a:endParaRPr lang="pl-PL"/>
        </a:p>
      </dgm:t>
    </dgm:pt>
    <dgm:pt modelId="{1D8C86CD-3EBA-4BE6-9539-1981EEB62025}" type="sibTrans" cxnId="{FD2D421E-2567-4E70-A8CE-FF4EAFFF58B0}">
      <dgm:prSet/>
      <dgm:spPr/>
      <dgm:t>
        <a:bodyPr/>
        <a:lstStyle/>
        <a:p>
          <a:endParaRPr lang="pl-PL"/>
        </a:p>
      </dgm:t>
    </dgm:pt>
    <dgm:pt modelId="{2CAD2148-724E-43A6-AFD5-E9F458CF8F58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r>
            <a:rPr lang="pl-PL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Rozwój warunków sprzyjających aktywności mieszkańców miasta do uczestnictwa w sporcie </a:t>
          </a:r>
          <a:br>
            <a:rPr lang="pl-PL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 rekreacji</a:t>
          </a:r>
          <a:endParaRPr lang="pl-PL" sz="1200" b="1" dirty="0"/>
        </a:p>
      </dgm:t>
    </dgm:pt>
    <dgm:pt modelId="{800D4BB5-8F3F-464E-84BA-2FC2D78D7AB4}" type="parTrans" cxnId="{A3FEFB41-44A0-44E1-A42E-6068B88BF54B}">
      <dgm:prSet/>
      <dgm:spPr/>
      <dgm:t>
        <a:bodyPr/>
        <a:lstStyle/>
        <a:p>
          <a:endParaRPr lang="pl-PL"/>
        </a:p>
      </dgm:t>
    </dgm:pt>
    <dgm:pt modelId="{ACF643AF-F5D5-45B0-B166-496BD55AB64B}" type="sibTrans" cxnId="{A3FEFB41-44A0-44E1-A42E-6068B88BF54B}">
      <dgm:prSet/>
      <dgm:spPr/>
      <dgm:t>
        <a:bodyPr/>
        <a:lstStyle/>
        <a:p>
          <a:endParaRPr lang="pl-PL"/>
        </a:p>
      </dgm:t>
    </dgm:pt>
    <dgm:pt modelId="{F7AFC2F3-7511-454C-A0D2-BBEA855D8F1E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4</a:t>
          </a:r>
          <a:endParaRPr lang="pl-PL" sz="1200" dirty="0"/>
        </a:p>
      </dgm:t>
    </dgm:pt>
    <dgm:pt modelId="{4391881A-97EA-4258-9543-A4F7E563B25F}" type="parTrans" cxnId="{779FA812-E116-470B-873D-8C374069380F}">
      <dgm:prSet/>
      <dgm:spPr/>
      <dgm:t>
        <a:bodyPr/>
        <a:lstStyle/>
        <a:p>
          <a:endParaRPr lang="pl-PL"/>
        </a:p>
      </dgm:t>
    </dgm:pt>
    <dgm:pt modelId="{9F2BC38A-AAE3-4C9F-8B83-600679E2F8DB}" type="sibTrans" cxnId="{779FA812-E116-470B-873D-8C374069380F}">
      <dgm:prSet/>
      <dgm:spPr/>
      <dgm:t>
        <a:bodyPr/>
        <a:lstStyle/>
        <a:p>
          <a:endParaRPr lang="pl-PL"/>
        </a:p>
      </dgm:t>
    </dgm:pt>
    <dgm:pt modelId="{8DCBD497-3AF7-4F3C-B75A-580FBDC53003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Aktywizacja i integracja sportowa mieszkańców Tarnowa</a:t>
          </a:r>
          <a:endParaRPr lang="pl-PL" sz="1200" dirty="0"/>
        </a:p>
      </dgm:t>
    </dgm:pt>
    <dgm:pt modelId="{978E8F50-360C-43D9-917B-2C0D6ED7AA1B}" type="parTrans" cxnId="{28146245-0E3B-4B95-93C1-4CEB4346C291}">
      <dgm:prSet/>
      <dgm:spPr/>
      <dgm:t>
        <a:bodyPr/>
        <a:lstStyle/>
        <a:p>
          <a:endParaRPr lang="pl-PL"/>
        </a:p>
      </dgm:t>
    </dgm:pt>
    <dgm:pt modelId="{B8DF8A2C-864B-441D-9B53-46D50B151EEB}" type="sibTrans" cxnId="{28146245-0E3B-4B95-93C1-4CEB4346C291}">
      <dgm:prSet/>
      <dgm:spPr/>
      <dgm:t>
        <a:bodyPr/>
        <a:lstStyle/>
        <a:p>
          <a:endParaRPr lang="pl-PL"/>
        </a:p>
      </dgm:t>
    </dgm:pt>
    <dgm:pt modelId="{419F5EC3-B8BC-4A9D-9DC4-F4F49CF1CFB0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Uchwała, w którą wpisują się zapisy celu strategicznego 4</a:t>
          </a:r>
          <a:endParaRPr lang="pl-PL" sz="1200" dirty="0"/>
        </a:p>
      </dgm:t>
    </dgm:pt>
    <dgm:pt modelId="{B32E048D-448C-43B0-A320-60B21458B343}" type="parTrans" cxnId="{A711C004-6055-4C6F-BAFC-78D42FA1D0A1}">
      <dgm:prSet/>
      <dgm:spPr/>
      <dgm:t>
        <a:bodyPr/>
        <a:lstStyle/>
        <a:p>
          <a:endParaRPr lang="pl-PL"/>
        </a:p>
      </dgm:t>
    </dgm:pt>
    <dgm:pt modelId="{16D7E475-9B49-4378-BF41-9113716DA78A}" type="sibTrans" cxnId="{A711C004-6055-4C6F-BAFC-78D42FA1D0A1}">
      <dgm:prSet/>
      <dgm:spPr/>
      <dgm:t>
        <a:bodyPr/>
        <a:lstStyle/>
        <a:p>
          <a:endParaRPr lang="pl-PL"/>
        </a:p>
      </dgm:t>
    </dgm:pt>
    <dgm:pt modelId="{F544D5FC-9417-4303-AA4A-D9B754CFF854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Uchwała Nr VII/65/2011 Rady Miejskiej w Tarnowie z dnia </a:t>
          </a:r>
          <a:b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24 lutego 2011 r. w sprawie określenia warunków i trybu finasowania rozwoju sportu na terenie Gminy Miasta Tarnowa</a:t>
          </a:r>
          <a:endParaRPr lang="pl-PL" sz="1200" dirty="0"/>
        </a:p>
      </dgm:t>
    </dgm:pt>
    <dgm:pt modelId="{8172F7C6-D1F0-4D0F-AADE-8AF9AAD02465}" type="parTrans" cxnId="{082C0D6B-FA44-4720-AE6F-81D10F021843}">
      <dgm:prSet/>
      <dgm:spPr/>
      <dgm:t>
        <a:bodyPr/>
        <a:lstStyle/>
        <a:p>
          <a:endParaRPr lang="pl-PL"/>
        </a:p>
      </dgm:t>
    </dgm:pt>
    <dgm:pt modelId="{33CE7504-2529-4B0D-B4C8-D605A72B3060}" type="sibTrans" cxnId="{082C0D6B-FA44-4720-AE6F-81D10F021843}">
      <dgm:prSet/>
      <dgm:spPr/>
      <dgm:t>
        <a:bodyPr/>
        <a:lstStyle/>
        <a:p>
          <a:endParaRPr lang="pl-PL"/>
        </a:p>
      </dgm:t>
    </dgm:pt>
    <dgm:pt modelId="{2AA482CB-EBB1-4727-8E9D-9EE3877FC5EC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Organizacja bezpiecznych                           i atrakcyjnych imprez sportowo – rekreacyjnych</a:t>
          </a:r>
          <a:endParaRPr lang="pl-PL" sz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2F1136B-589A-4397-A315-B499BBAD5C36}" type="parTrans" cxnId="{CC4783FA-1807-4F90-AF3C-49923135DE97}">
      <dgm:prSet/>
      <dgm:spPr/>
      <dgm:t>
        <a:bodyPr/>
        <a:lstStyle/>
        <a:p>
          <a:endParaRPr lang="pl-PL"/>
        </a:p>
      </dgm:t>
    </dgm:pt>
    <dgm:pt modelId="{F2BD7BAE-46BD-481C-88F1-86A5D972425A}" type="sibTrans" cxnId="{CC4783FA-1807-4F90-AF3C-49923135DE97}">
      <dgm:prSet/>
      <dgm:spPr/>
      <dgm:t>
        <a:bodyPr/>
        <a:lstStyle/>
        <a:p>
          <a:endParaRPr lang="pl-PL"/>
        </a:p>
      </dgm:t>
    </dgm:pt>
    <dgm:pt modelId="{6302BE47-BD02-47D4-ABCF-2FF0A5810251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BDA4F6B9-0296-4449-B3B5-81C0429C9772}" type="parTrans" cxnId="{50AD94B7-00A7-4429-914E-9C3CA3AD0768}">
      <dgm:prSet/>
      <dgm:spPr/>
      <dgm:t>
        <a:bodyPr/>
        <a:lstStyle/>
        <a:p>
          <a:endParaRPr lang="pl-PL"/>
        </a:p>
      </dgm:t>
    </dgm:pt>
    <dgm:pt modelId="{7A89392E-281E-4605-8800-D1E536D8C41A}" type="sibTrans" cxnId="{50AD94B7-00A7-4429-914E-9C3CA3AD0768}">
      <dgm:prSet/>
      <dgm:spPr/>
      <dgm:t>
        <a:bodyPr/>
        <a:lstStyle/>
        <a:p>
          <a:endParaRPr lang="pl-PL"/>
        </a:p>
      </dgm:t>
    </dgm:pt>
    <dgm:pt modelId="{35207119-7200-4EFE-886C-7483E6752F10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9C838899-0CE6-42E2-BE36-5BCA513D35EE}" type="parTrans" cxnId="{99B610A0-C45E-4AA7-AA4E-D0DDF96D2E36}">
      <dgm:prSet/>
      <dgm:spPr/>
      <dgm:t>
        <a:bodyPr/>
        <a:lstStyle/>
        <a:p>
          <a:endParaRPr lang="pl-PL"/>
        </a:p>
      </dgm:t>
    </dgm:pt>
    <dgm:pt modelId="{8F40D7BA-BC93-4DD6-BC15-B54B11FF3230}" type="sibTrans" cxnId="{99B610A0-C45E-4AA7-AA4E-D0DDF96D2E36}">
      <dgm:prSet/>
      <dgm:spPr/>
      <dgm:t>
        <a:bodyPr/>
        <a:lstStyle/>
        <a:p>
          <a:endParaRPr lang="pl-PL"/>
        </a:p>
      </dgm:t>
    </dgm:pt>
    <dgm:pt modelId="{D9C6AD31-A2D1-4EFC-96E8-FEF66D2573F6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31E7CDA6-FC75-426D-8F7B-9F13CE90D8D3}" type="parTrans" cxnId="{FC69ADC2-BBD5-4F48-B52B-B7C3F010C5CC}">
      <dgm:prSet/>
      <dgm:spPr/>
      <dgm:t>
        <a:bodyPr/>
        <a:lstStyle/>
        <a:p>
          <a:endParaRPr lang="pl-PL"/>
        </a:p>
      </dgm:t>
    </dgm:pt>
    <dgm:pt modelId="{6268EA7D-E901-450A-9AB4-FD55560606D2}" type="sibTrans" cxnId="{FC69ADC2-BBD5-4F48-B52B-B7C3F010C5CC}">
      <dgm:prSet/>
      <dgm:spPr/>
      <dgm:t>
        <a:bodyPr/>
        <a:lstStyle/>
        <a:p>
          <a:endParaRPr lang="pl-PL"/>
        </a:p>
      </dgm:t>
    </dgm:pt>
    <dgm:pt modelId="{336BED1B-C096-463E-8D04-AC5C8E45C072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B2DE0A13-95B1-4738-853E-19D47996980E}" type="parTrans" cxnId="{4A94EFDB-8434-4AD3-89A1-F46E78F902AF}">
      <dgm:prSet/>
      <dgm:spPr/>
      <dgm:t>
        <a:bodyPr/>
        <a:lstStyle/>
        <a:p>
          <a:endParaRPr lang="pl-PL"/>
        </a:p>
      </dgm:t>
    </dgm:pt>
    <dgm:pt modelId="{690A5BC4-ABDB-427B-B810-CA37D926B4E2}" type="sibTrans" cxnId="{4A94EFDB-8434-4AD3-89A1-F46E78F902AF}">
      <dgm:prSet/>
      <dgm:spPr/>
      <dgm:t>
        <a:bodyPr/>
        <a:lstStyle/>
        <a:p>
          <a:endParaRPr lang="pl-PL"/>
        </a:p>
      </dgm:t>
    </dgm:pt>
    <dgm:pt modelId="{66537D19-D254-484B-BE7D-8C387E464A10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FAA52B21-AF2E-4895-AFDC-2CEF743F0E24}" type="parTrans" cxnId="{B48C6C75-B334-486E-A1F0-49D2B1EA00CE}">
      <dgm:prSet/>
      <dgm:spPr/>
      <dgm:t>
        <a:bodyPr/>
        <a:lstStyle/>
        <a:p>
          <a:endParaRPr lang="pl-PL"/>
        </a:p>
      </dgm:t>
    </dgm:pt>
    <dgm:pt modelId="{8143B8CB-2F17-4802-951F-984D6A617519}" type="sibTrans" cxnId="{B48C6C75-B334-486E-A1F0-49D2B1EA00CE}">
      <dgm:prSet/>
      <dgm:spPr/>
      <dgm:t>
        <a:bodyPr/>
        <a:lstStyle/>
        <a:p>
          <a:endParaRPr lang="pl-PL"/>
        </a:p>
      </dgm:t>
    </dgm:pt>
    <dgm:pt modelId="{0F94551E-5424-4153-B9B3-F5B4B66CE929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17247648-A250-446D-9FE8-E1BD2C880173}" type="parTrans" cxnId="{7313ACFA-DBF4-4526-9EB2-B033A84A9975}">
      <dgm:prSet/>
      <dgm:spPr/>
      <dgm:t>
        <a:bodyPr/>
        <a:lstStyle/>
        <a:p>
          <a:endParaRPr lang="pl-PL"/>
        </a:p>
      </dgm:t>
    </dgm:pt>
    <dgm:pt modelId="{E8B2B194-8869-453E-BE40-4CBAFA97CFBA}" type="sibTrans" cxnId="{7313ACFA-DBF4-4526-9EB2-B033A84A9975}">
      <dgm:prSet/>
      <dgm:spPr/>
      <dgm:t>
        <a:bodyPr/>
        <a:lstStyle/>
        <a:p>
          <a:endParaRPr lang="pl-PL"/>
        </a:p>
      </dgm:t>
    </dgm:pt>
    <dgm:pt modelId="{F8735EDA-3011-4165-B4EB-DDE483F9CAD5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BE1132E3-6A30-494F-B132-DACBBECC0100}" type="parTrans" cxnId="{6F80B5DE-08F3-4C00-BA0C-A55CA6574503}">
      <dgm:prSet/>
      <dgm:spPr/>
      <dgm:t>
        <a:bodyPr/>
        <a:lstStyle/>
        <a:p>
          <a:endParaRPr lang="pl-PL"/>
        </a:p>
      </dgm:t>
    </dgm:pt>
    <dgm:pt modelId="{A625933B-1053-4950-AA95-6AABCA0CF962}" type="sibTrans" cxnId="{6F80B5DE-08F3-4C00-BA0C-A55CA6574503}">
      <dgm:prSet/>
      <dgm:spPr/>
      <dgm:t>
        <a:bodyPr/>
        <a:lstStyle/>
        <a:p>
          <a:endParaRPr lang="pl-PL"/>
        </a:p>
      </dgm:t>
    </dgm:pt>
    <dgm:pt modelId="{F2E5C92D-FA87-4D55-B0D7-B8B5805B4083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09142497-0236-4E11-8800-DA57A625C681}" type="parTrans" cxnId="{2AAAC628-14DC-4911-BEA6-F2B10B2ED687}">
      <dgm:prSet/>
      <dgm:spPr/>
      <dgm:t>
        <a:bodyPr/>
        <a:lstStyle/>
        <a:p>
          <a:endParaRPr lang="pl-PL"/>
        </a:p>
      </dgm:t>
    </dgm:pt>
    <dgm:pt modelId="{153523F7-D3CC-493E-B59F-FECA4CFC14C6}" type="sibTrans" cxnId="{2AAAC628-14DC-4911-BEA6-F2B10B2ED687}">
      <dgm:prSet/>
      <dgm:spPr/>
      <dgm:t>
        <a:bodyPr/>
        <a:lstStyle/>
        <a:p>
          <a:endParaRPr lang="pl-PL"/>
        </a:p>
      </dgm:t>
    </dgm:pt>
    <dgm:pt modelId="{44DDE465-95D2-4AF3-9BFF-19F229CD5B6A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17E219D0-9CF7-40A2-AB60-19C30209023C}" type="parTrans" cxnId="{22EAAF59-5DC5-4CC3-9A19-0F9F646106B9}">
      <dgm:prSet/>
      <dgm:spPr/>
      <dgm:t>
        <a:bodyPr/>
        <a:lstStyle/>
        <a:p>
          <a:endParaRPr lang="pl-PL"/>
        </a:p>
      </dgm:t>
    </dgm:pt>
    <dgm:pt modelId="{F01DB614-3687-42E7-B603-AFA84A84236F}" type="sibTrans" cxnId="{22EAAF59-5DC5-4CC3-9A19-0F9F646106B9}">
      <dgm:prSet/>
      <dgm:spPr/>
      <dgm:t>
        <a:bodyPr/>
        <a:lstStyle/>
        <a:p>
          <a:endParaRPr lang="pl-PL"/>
        </a:p>
      </dgm:t>
    </dgm:pt>
    <dgm:pt modelId="{D8AE6C8A-6C67-4657-9DB8-D60808951C84}" type="pres">
      <dgm:prSet presAssocID="{842B7AC0-C563-4576-9ACE-E35E9C61AC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8D2CC0-2124-45E1-A5D9-C32F49938785}" type="pres">
      <dgm:prSet presAssocID="{17087619-D6C5-43D7-A5B3-75657448D151}" presName="composite" presStyleCnt="0"/>
      <dgm:spPr/>
    </dgm:pt>
    <dgm:pt modelId="{ABFD6F22-7BD1-4DC2-ACE0-FBBD767EFCF1}" type="pres">
      <dgm:prSet presAssocID="{17087619-D6C5-43D7-A5B3-75657448D1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9F09C9-9003-4A1C-AE0A-41F86FE8A51F}" type="pres">
      <dgm:prSet presAssocID="{17087619-D6C5-43D7-A5B3-75657448D15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F246D9-14EF-4D6C-A761-42FB2983A7EF}" type="pres">
      <dgm:prSet presAssocID="{1D8C86CD-3EBA-4BE6-9539-1981EEB62025}" presName="space" presStyleCnt="0"/>
      <dgm:spPr/>
    </dgm:pt>
    <dgm:pt modelId="{0FA3AAC1-1965-4BDD-9893-B2AB6020589B}" type="pres">
      <dgm:prSet presAssocID="{F7AFC2F3-7511-454C-A0D2-BBEA855D8F1E}" presName="composite" presStyleCnt="0"/>
      <dgm:spPr/>
    </dgm:pt>
    <dgm:pt modelId="{105EDED1-F488-4A32-9883-2CE78E991C15}" type="pres">
      <dgm:prSet presAssocID="{F7AFC2F3-7511-454C-A0D2-BBEA855D8F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D466E-F06C-4CCF-9C04-C5DBAF77F99A}" type="pres">
      <dgm:prSet presAssocID="{F7AFC2F3-7511-454C-A0D2-BBEA855D8F1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41D6EF-350B-4B40-8570-EB35D29F3F89}" type="pres">
      <dgm:prSet presAssocID="{9F2BC38A-AAE3-4C9F-8B83-600679E2F8DB}" presName="space" presStyleCnt="0"/>
      <dgm:spPr/>
    </dgm:pt>
    <dgm:pt modelId="{7C66E5E1-86F9-46D0-968E-0E0732E23251}" type="pres">
      <dgm:prSet presAssocID="{419F5EC3-B8BC-4A9D-9DC4-F4F49CF1CFB0}" presName="composite" presStyleCnt="0"/>
      <dgm:spPr/>
    </dgm:pt>
    <dgm:pt modelId="{79A11F23-BC6E-451B-A384-1A2941269C6D}" type="pres">
      <dgm:prSet presAssocID="{419F5EC3-B8BC-4A9D-9DC4-F4F49CF1CF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30B06-F93A-4574-A5AA-CBA86ECA6B51}" type="pres">
      <dgm:prSet presAssocID="{419F5EC3-B8BC-4A9D-9DC4-F4F49CF1CFB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F80B5DE-08F3-4C00-BA0C-A55CA6574503}" srcId="{F7AFC2F3-7511-454C-A0D2-BBEA855D8F1E}" destId="{F8735EDA-3011-4165-B4EB-DDE483F9CAD5}" srcOrd="1" destOrd="0" parTransId="{BE1132E3-6A30-494F-B132-DACBBECC0100}" sibTransId="{A625933B-1053-4950-AA95-6AABCA0CF962}"/>
    <dgm:cxn modelId="{21F07811-9F31-4BFF-8B4D-7C0A5DA75F13}" type="presOf" srcId="{17087619-D6C5-43D7-A5B3-75657448D151}" destId="{ABFD6F22-7BD1-4DC2-ACE0-FBBD767EFCF1}" srcOrd="0" destOrd="0" presId="urn:microsoft.com/office/officeart/2005/8/layout/hList1"/>
    <dgm:cxn modelId="{B987C126-373B-4329-BEE9-78530534FC3A}" type="presOf" srcId="{F2E5C92D-FA87-4D55-B0D7-B8B5805B4083}" destId="{54D30B06-F93A-4574-A5AA-CBA86ECA6B51}" srcOrd="0" destOrd="0" presId="urn:microsoft.com/office/officeart/2005/8/layout/hList1"/>
    <dgm:cxn modelId="{1B3658B2-8E7D-4CFA-9115-18CD275257B0}" type="presOf" srcId="{F7AFC2F3-7511-454C-A0D2-BBEA855D8F1E}" destId="{105EDED1-F488-4A32-9883-2CE78E991C15}" srcOrd="0" destOrd="0" presId="urn:microsoft.com/office/officeart/2005/8/layout/hList1"/>
    <dgm:cxn modelId="{029FA96C-1AAD-467B-9F17-977F5DE9D07C}" type="presOf" srcId="{2CAD2148-724E-43A6-AFD5-E9F458CF8F58}" destId="{909F09C9-9003-4A1C-AE0A-41F86FE8A51F}" srcOrd="0" destOrd="3" presId="urn:microsoft.com/office/officeart/2005/8/layout/hList1"/>
    <dgm:cxn modelId="{676E7EA7-0B79-4DB9-90E8-D25B6EAC61C3}" type="presOf" srcId="{66537D19-D254-484B-BE7D-8C387E464A10}" destId="{54D30B06-F93A-4574-A5AA-CBA86ECA6B51}" srcOrd="0" destOrd="2" presId="urn:microsoft.com/office/officeart/2005/8/layout/hList1"/>
    <dgm:cxn modelId="{B768986E-F60A-4516-8754-4FA566C9C602}" type="presOf" srcId="{336BED1B-C096-463E-8D04-AC5C8E45C072}" destId="{BE2D466E-F06C-4CCF-9C04-C5DBAF77F99A}" srcOrd="0" destOrd="2" presId="urn:microsoft.com/office/officeart/2005/8/layout/hList1"/>
    <dgm:cxn modelId="{DB49C68D-55A5-4E38-9819-7B32D0F55C31}" type="presOf" srcId="{D9C6AD31-A2D1-4EFC-96E8-FEF66D2573F6}" destId="{909F09C9-9003-4A1C-AE0A-41F86FE8A51F}" srcOrd="0" destOrd="2" presId="urn:microsoft.com/office/officeart/2005/8/layout/hList1"/>
    <dgm:cxn modelId="{A3FEFB41-44A0-44E1-A42E-6068B88BF54B}" srcId="{17087619-D6C5-43D7-A5B3-75657448D151}" destId="{2CAD2148-724E-43A6-AFD5-E9F458CF8F58}" srcOrd="3" destOrd="0" parTransId="{800D4BB5-8F3F-464E-84BA-2FC2D78D7AB4}" sibTransId="{ACF643AF-F5D5-45B0-B166-496BD55AB64B}"/>
    <dgm:cxn modelId="{356BDA0A-9ECD-4B7F-9C9C-3191DC531B5E}" type="presOf" srcId="{2AA482CB-EBB1-4727-8E9D-9EE3877FC5EC}" destId="{BE2D466E-F06C-4CCF-9C04-C5DBAF77F99A}" srcOrd="0" destOrd="4" presId="urn:microsoft.com/office/officeart/2005/8/layout/hList1"/>
    <dgm:cxn modelId="{7313ACFA-DBF4-4526-9EB2-B033A84A9975}" srcId="{F7AFC2F3-7511-454C-A0D2-BBEA855D8F1E}" destId="{0F94551E-5424-4153-B9B3-F5B4B66CE929}" srcOrd="0" destOrd="0" parTransId="{17247648-A250-446D-9FE8-E1BD2C880173}" sibTransId="{E8B2B194-8869-453E-BE40-4CBAFA97CFBA}"/>
    <dgm:cxn modelId="{B48C6C75-B334-486E-A1F0-49D2B1EA00CE}" srcId="{419F5EC3-B8BC-4A9D-9DC4-F4F49CF1CFB0}" destId="{66537D19-D254-484B-BE7D-8C387E464A10}" srcOrd="2" destOrd="0" parTransId="{FAA52B21-AF2E-4895-AFDC-2CEF743F0E24}" sibTransId="{8143B8CB-2F17-4802-951F-984D6A617519}"/>
    <dgm:cxn modelId="{4CC5B5C1-3858-4943-8DB7-DDFA64E21939}" type="presOf" srcId="{35207119-7200-4EFE-886C-7483E6752F10}" destId="{909F09C9-9003-4A1C-AE0A-41F86FE8A51F}" srcOrd="0" destOrd="1" presId="urn:microsoft.com/office/officeart/2005/8/layout/hList1"/>
    <dgm:cxn modelId="{779FA812-E116-470B-873D-8C374069380F}" srcId="{842B7AC0-C563-4576-9ACE-E35E9C61ACC3}" destId="{F7AFC2F3-7511-454C-A0D2-BBEA855D8F1E}" srcOrd="1" destOrd="0" parTransId="{4391881A-97EA-4258-9543-A4F7E563B25F}" sibTransId="{9F2BC38A-AAE3-4C9F-8B83-600679E2F8DB}"/>
    <dgm:cxn modelId="{81185224-FF73-4C1A-A92F-9875F9EA909C}" type="presOf" srcId="{0F94551E-5424-4153-B9B3-F5B4B66CE929}" destId="{BE2D466E-F06C-4CCF-9C04-C5DBAF77F99A}" srcOrd="0" destOrd="0" presId="urn:microsoft.com/office/officeart/2005/8/layout/hList1"/>
    <dgm:cxn modelId="{FC69ADC2-BBD5-4F48-B52B-B7C3F010C5CC}" srcId="{17087619-D6C5-43D7-A5B3-75657448D151}" destId="{D9C6AD31-A2D1-4EFC-96E8-FEF66D2573F6}" srcOrd="2" destOrd="0" parTransId="{31E7CDA6-FC75-426D-8F7B-9F13CE90D8D3}" sibTransId="{6268EA7D-E901-450A-9AB4-FD55560606D2}"/>
    <dgm:cxn modelId="{22EAAF59-5DC5-4CC3-9A19-0F9F646106B9}" srcId="{419F5EC3-B8BC-4A9D-9DC4-F4F49CF1CFB0}" destId="{44DDE465-95D2-4AF3-9BFF-19F229CD5B6A}" srcOrd="1" destOrd="0" parTransId="{17E219D0-9CF7-40A2-AB60-19C30209023C}" sibTransId="{F01DB614-3687-42E7-B603-AFA84A84236F}"/>
    <dgm:cxn modelId="{AEADA2DF-FF08-4AEC-8237-942D0A08B4F8}" type="presOf" srcId="{419F5EC3-B8BC-4A9D-9DC4-F4F49CF1CFB0}" destId="{79A11F23-BC6E-451B-A384-1A2941269C6D}" srcOrd="0" destOrd="0" presId="urn:microsoft.com/office/officeart/2005/8/layout/hList1"/>
    <dgm:cxn modelId="{CC4783FA-1807-4F90-AF3C-49923135DE97}" srcId="{F7AFC2F3-7511-454C-A0D2-BBEA855D8F1E}" destId="{2AA482CB-EBB1-4727-8E9D-9EE3877FC5EC}" srcOrd="4" destOrd="0" parTransId="{22F1136B-589A-4397-A315-B499BBAD5C36}" sibTransId="{F2BD7BAE-46BD-481C-88F1-86A5D972425A}"/>
    <dgm:cxn modelId="{2C7E7F79-6D44-42C1-9437-C1B42F2A9EED}" type="presOf" srcId="{8DCBD497-3AF7-4F3C-B75A-580FBDC53003}" destId="{BE2D466E-F06C-4CCF-9C04-C5DBAF77F99A}" srcOrd="0" destOrd="3" presId="urn:microsoft.com/office/officeart/2005/8/layout/hList1"/>
    <dgm:cxn modelId="{99B610A0-C45E-4AA7-AA4E-D0DDF96D2E36}" srcId="{17087619-D6C5-43D7-A5B3-75657448D151}" destId="{35207119-7200-4EFE-886C-7483E6752F10}" srcOrd="1" destOrd="0" parTransId="{9C838899-0CE6-42E2-BE36-5BCA513D35EE}" sibTransId="{8F40D7BA-BC93-4DD6-BC15-B54B11FF3230}"/>
    <dgm:cxn modelId="{28146245-0E3B-4B95-93C1-4CEB4346C291}" srcId="{F7AFC2F3-7511-454C-A0D2-BBEA855D8F1E}" destId="{8DCBD497-3AF7-4F3C-B75A-580FBDC53003}" srcOrd="3" destOrd="0" parTransId="{978E8F50-360C-43D9-917B-2C0D6ED7AA1B}" sibTransId="{B8DF8A2C-864B-441D-9B53-46D50B151EEB}"/>
    <dgm:cxn modelId="{082C0D6B-FA44-4720-AE6F-81D10F021843}" srcId="{419F5EC3-B8BC-4A9D-9DC4-F4F49CF1CFB0}" destId="{F544D5FC-9417-4303-AA4A-D9B754CFF854}" srcOrd="3" destOrd="0" parTransId="{8172F7C6-D1F0-4D0F-AADE-8AF9AAD02465}" sibTransId="{33CE7504-2529-4B0D-B4C8-D605A72B3060}"/>
    <dgm:cxn modelId="{BFA01202-FF35-4340-8AD5-6BEB3D155BC7}" type="presOf" srcId="{6302BE47-BD02-47D4-ABCF-2FF0A5810251}" destId="{909F09C9-9003-4A1C-AE0A-41F86FE8A51F}" srcOrd="0" destOrd="0" presId="urn:microsoft.com/office/officeart/2005/8/layout/hList1"/>
    <dgm:cxn modelId="{50AD94B7-00A7-4429-914E-9C3CA3AD0768}" srcId="{17087619-D6C5-43D7-A5B3-75657448D151}" destId="{6302BE47-BD02-47D4-ABCF-2FF0A5810251}" srcOrd="0" destOrd="0" parTransId="{BDA4F6B9-0296-4449-B3B5-81C0429C9772}" sibTransId="{7A89392E-281E-4605-8800-D1E536D8C41A}"/>
    <dgm:cxn modelId="{0B827F15-3F71-4CA2-A21B-D2740DB7DBCA}" type="presOf" srcId="{842B7AC0-C563-4576-9ACE-E35E9C61ACC3}" destId="{D8AE6C8A-6C67-4657-9DB8-D60808951C84}" srcOrd="0" destOrd="0" presId="urn:microsoft.com/office/officeart/2005/8/layout/hList1"/>
    <dgm:cxn modelId="{A711C004-6055-4C6F-BAFC-78D42FA1D0A1}" srcId="{842B7AC0-C563-4576-9ACE-E35E9C61ACC3}" destId="{419F5EC3-B8BC-4A9D-9DC4-F4F49CF1CFB0}" srcOrd="2" destOrd="0" parTransId="{B32E048D-448C-43B0-A320-60B21458B343}" sibTransId="{16D7E475-9B49-4378-BF41-9113716DA78A}"/>
    <dgm:cxn modelId="{2AAAC628-14DC-4911-BEA6-F2B10B2ED687}" srcId="{419F5EC3-B8BC-4A9D-9DC4-F4F49CF1CFB0}" destId="{F2E5C92D-FA87-4D55-B0D7-B8B5805B4083}" srcOrd="0" destOrd="0" parTransId="{09142497-0236-4E11-8800-DA57A625C681}" sibTransId="{153523F7-D3CC-493E-B59F-FECA4CFC14C6}"/>
    <dgm:cxn modelId="{FD2D421E-2567-4E70-A8CE-FF4EAFFF58B0}" srcId="{842B7AC0-C563-4576-9ACE-E35E9C61ACC3}" destId="{17087619-D6C5-43D7-A5B3-75657448D151}" srcOrd="0" destOrd="0" parTransId="{3EB867E0-12E0-43D0-8DBE-CA229F94552B}" sibTransId="{1D8C86CD-3EBA-4BE6-9539-1981EEB62025}"/>
    <dgm:cxn modelId="{3D2FDB58-5C27-497A-93E4-4B0EFADE7F5D}" type="presOf" srcId="{F544D5FC-9417-4303-AA4A-D9B754CFF854}" destId="{54D30B06-F93A-4574-A5AA-CBA86ECA6B51}" srcOrd="0" destOrd="3" presId="urn:microsoft.com/office/officeart/2005/8/layout/hList1"/>
    <dgm:cxn modelId="{ED9E515A-2ACD-4EBE-80D8-DC01A44F8C71}" type="presOf" srcId="{F8735EDA-3011-4165-B4EB-DDE483F9CAD5}" destId="{BE2D466E-F06C-4CCF-9C04-C5DBAF77F99A}" srcOrd="0" destOrd="1" presId="urn:microsoft.com/office/officeart/2005/8/layout/hList1"/>
    <dgm:cxn modelId="{C3186E31-6E1A-4865-B3AE-86B35C60137C}" type="presOf" srcId="{44DDE465-95D2-4AF3-9BFF-19F229CD5B6A}" destId="{54D30B06-F93A-4574-A5AA-CBA86ECA6B51}" srcOrd="0" destOrd="1" presId="urn:microsoft.com/office/officeart/2005/8/layout/hList1"/>
    <dgm:cxn modelId="{4A94EFDB-8434-4AD3-89A1-F46E78F902AF}" srcId="{F7AFC2F3-7511-454C-A0D2-BBEA855D8F1E}" destId="{336BED1B-C096-463E-8D04-AC5C8E45C072}" srcOrd="2" destOrd="0" parTransId="{B2DE0A13-95B1-4738-853E-19D47996980E}" sibTransId="{690A5BC4-ABDB-427B-B810-CA37D926B4E2}"/>
    <dgm:cxn modelId="{BD7D93C9-8F75-4F6F-B9C1-7BECFE936880}" type="presParOf" srcId="{D8AE6C8A-6C67-4657-9DB8-D60808951C84}" destId="{498D2CC0-2124-45E1-A5D9-C32F49938785}" srcOrd="0" destOrd="0" presId="urn:microsoft.com/office/officeart/2005/8/layout/hList1"/>
    <dgm:cxn modelId="{BA34CDDC-1965-4C4C-BCBE-06E1525F52DA}" type="presParOf" srcId="{498D2CC0-2124-45E1-A5D9-C32F49938785}" destId="{ABFD6F22-7BD1-4DC2-ACE0-FBBD767EFCF1}" srcOrd="0" destOrd="0" presId="urn:microsoft.com/office/officeart/2005/8/layout/hList1"/>
    <dgm:cxn modelId="{9AEF426F-BBD5-4B1F-8D1F-5CD9A994DFE8}" type="presParOf" srcId="{498D2CC0-2124-45E1-A5D9-C32F49938785}" destId="{909F09C9-9003-4A1C-AE0A-41F86FE8A51F}" srcOrd="1" destOrd="0" presId="urn:microsoft.com/office/officeart/2005/8/layout/hList1"/>
    <dgm:cxn modelId="{FB9E689E-96EA-4695-8B71-797723E1C431}" type="presParOf" srcId="{D8AE6C8A-6C67-4657-9DB8-D60808951C84}" destId="{78F246D9-14EF-4D6C-A761-42FB2983A7EF}" srcOrd="1" destOrd="0" presId="urn:microsoft.com/office/officeart/2005/8/layout/hList1"/>
    <dgm:cxn modelId="{C9C88686-CF7E-4398-8A99-CC88BAA5C93C}" type="presParOf" srcId="{D8AE6C8A-6C67-4657-9DB8-D60808951C84}" destId="{0FA3AAC1-1965-4BDD-9893-B2AB6020589B}" srcOrd="2" destOrd="0" presId="urn:microsoft.com/office/officeart/2005/8/layout/hList1"/>
    <dgm:cxn modelId="{456D3FC0-E6B7-46E2-A98E-D2008E8A78D9}" type="presParOf" srcId="{0FA3AAC1-1965-4BDD-9893-B2AB6020589B}" destId="{105EDED1-F488-4A32-9883-2CE78E991C15}" srcOrd="0" destOrd="0" presId="urn:microsoft.com/office/officeart/2005/8/layout/hList1"/>
    <dgm:cxn modelId="{68F941E1-33C2-4552-8200-B23A0CB2BDBA}" type="presParOf" srcId="{0FA3AAC1-1965-4BDD-9893-B2AB6020589B}" destId="{BE2D466E-F06C-4CCF-9C04-C5DBAF77F99A}" srcOrd="1" destOrd="0" presId="urn:microsoft.com/office/officeart/2005/8/layout/hList1"/>
    <dgm:cxn modelId="{C3AC76CF-014D-4615-9433-C7443A403A6E}" type="presParOf" srcId="{D8AE6C8A-6C67-4657-9DB8-D60808951C84}" destId="{0641D6EF-350B-4B40-8570-EB35D29F3F89}" srcOrd="3" destOrd="0" presId="urn:microsoft.com/office/officeart/2005/8/layout/hList1"/>
    <dgm:cxn modelId="{CB4DD553-B2AE-4CDE-888C-A4BAB8A944B5}" type="presParOf" srcId="{D8AE6C8A-6C67-4657-9DB8-D60808951C84}" destId="{7C66E5E1-86F9-46D0-968E-0E0732E23251}" srcOrd="4" destOrd="0" presId="urn:microsoft.com/office/officeart/2005/8/layout/hList1"/>
    <dgm:cxn modelId="{C9CAD355-DF54-46DB-8A39-7AAA8850C665}" type="presParOf" srcId="{7C66E5E1-86F9-46D0-968E-0E0732E23251}" destId="{79A11F23-BC6E-451B-A384-1A2941269C6D}" srcOrd="0" destOrd="0" presId="urn:microsoft.com/office/officeart/2005/8/layout/hList1"/>
    <dgm:cxn modelId="{F80C6C9D-42DD-4F9E-85FE-DA6F9C989C55}" type="presParOf" srcId="{7C66E5E1-86F9-46D0-968E-0E0732E23251}" destId="{54D30B06-F93A-4574-A5AA-CBA86ECA6B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2B7AC0-C563-4576-9ACE-E35E9C61ACC3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087619-D6C5-43D7-A5B3-75657448D151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5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67E0-12E0-43D0-8DBE-CA229F94552B}" type="parTrans" cxnId="{FD2D421E-2567-4E70-A8CE-FF4EAFFF58B0}">
      <dgm:prSet/>
      <dgm:spPr/>
      <dgm:t>
        <a:bodyPr/>
        <a:lstStyle/>
        <a:p>
          <a:endParaRPr lang="pl-PL"/>
        </a:p>
      </dgm:t>
    </dgm:pt>
    <dgm:pt modelId="{1D8C86CD-3EBA-4BE6-9539-1981EEB62025}" type="sibTrans" cxnId="{FD2D421E-2567-4E70-A8CE-FF4EAFFF58B0}">
      <dgm:prSet/>
      <dgm:spPr/>
      <dgm:t>
        <a:bodyPr/>
        <a:lstStyle/>
        <a:p>
          <a:endParaRPr lang="pl-PL"/>
        </a:p>
      </dgm:t>
    </dgm:pt>
    <dgm:pt modelId="{F7AFC2F3-7511-454C-A0D2-BBEA855D8F1E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5</a:t>
          </a:r>
          <a:endParaRPr lang="pl-PL" sz="1200" dirty="0"/>
        </a:p>
      </dgm:t>
    </dgm:pt>
    <dgm:pt modelId="{4391881A-97EA-4258-9543-A4F7E563B25F}" type="parTrans" cxnId="{779FA812-E116-470B-873D-8C374069380F}">
      <dgm:prSet/>
      <dgm:spPr/>
      <dgm:t>
        <a:bodyPr/>
        <a:lstStyle/>
        <a:p>
          <a:endParaRPr lang="pl-PL"/>
        </a:p>
      </dgm:t>
    </dgm:pt>
    <dgm:pt modelId="{9F2BC38A-AAE3-4C9F-8B83-600679E2F8DB}" type="sibTrans" cxnId="{779FA812-E116-470B-873D-8C374069380F}">
      <dgm:prSet/>
      <dgm:spPr/>
      <dgm:t>
        <a:bodyPr/>
        <a:lstStyle/>
        <a:p>
          <a:endParaRPr lang="pl-PL"/>
        </a:p>
      </dgm:t>
    </dgm:pt>
    <dgm:pt modelId="{419F5EC3-B8BC-4A9D-9DC4-F4F49CF1CFB0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pl-PL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Programy branżowe, w które wpisują się zapisy celu strategicznego 5</a:t>
          </a:r>
          <a:endParaRPr lang="pl-PL" sz="1200" dirty="0"/>
        </a:p>
      </dgm:t>
    </dgm:pt>
    <dgm:pt modelId="{B32E048D-448C-43B0-A320-60B21458B343}" type="parTrans" cxnId="{A711C004-6055-4C6F-BAFC-78D42FA1D0A1}">
      <dgm:prSet/>
      <dgm:spPr/>
      <dgm:t>
        <a:bodyPr/>
        <a:lstStyle/>
        <a:p>
          <a:endParaRPr lang="pl-PL"/>
        </a:p>
      </dgm:t>
    </dgm:pt>
    <dgm:pt modelId="{16D7E475-9B49-4378-BF41-9113716DA78A}" type="sibTrans" cxnId="{A711C004-6055-4C6F-BAFC-78D42FA1D0A1}">
      <dgm:prSet/>
      <dgm:spPr/>
      <dgm:t>
        <a:bodyPr/>
        <a:lstStyle/>
        <a:p>
          <a:endParaRPr lang="pl-PL"/>
        </a:p>
      </dgm:t>
    </dgm:pt>
    <dgm:pt modelId="{6302BE47-BD02-47D4-ABCF-2FF0A5810251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BDA4F6B9-0296-4449-B3B5-81C0429C9772}" type="parTrans" cxnId="{50AD94B7-00A7-4429-914E-9C3CA3AD0768}">
      <dgm:prSet/>
      <dgm:spPr/>
      <dgm:t>
        <a:bodyPr/>
        <a:lstStyle/>
        <a:p>
          <a:endParaRPr lang="pl-PL"/>
        </a:p>
      </dgm:t>
    </dgm:pt>
    <dgm:pt modelId="{7A89392E-281E-4605-8800-D1E536D8C41A}" type="sibTrans" cxnId="{50AD94B7-00A7-4429-914E-9C3CA3AD0768}">
      <dgm:prSet/>
      <dgm:spPr/>
      <dgm:t>
        <a:bodyPr/>
        <a:lstStyle/>
        <a:p>
          <a:endParaRPr lang="pl-PL"/>
        </a:p>
      </dgm:t>
    </dgm:pt>
    <dgm:pt modelId="{35207119-7200-4EFE-886C-7483E6752F10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endParaRPr lang="pl-PL" sz="1200" dirty="0">
            <a:solidFill>
              <a:schemeClr val="tx1"/>
            </a:solidFill>
          </a:endParaRPr>
        </a:p>
      </dgm:t>
    </dgm:pt>
    <dgm:pt modelId="{9C838899-0CE6-42E2-BE36-5BCA513D35EE}" type="parTrans" cxnId="{99B610A0-C45E-4AA7-AA4E-D0DDF96D2E36}">
      <dgm:prSet/>
      <dgm:spPr/>
      <dgm:t>
        <a:bodyPr/>
        <a:lstStyle/>
        <a:p>
          <a:endParaRPr lang="pl-PL"/>
        </a:p>
      </dgm:t>
    </dgm:pt>
    <dgm:pt modelId="{8F40D7BA-BC93-4DD6-BC15-B54B11FF3230}" type="sibTrans" cxnId="{99B610A0-C45E-4AA7-AA4E-D0DDF96D2E36}">
      <dgm:prSet/>
      <dgm:spPr/>
      <dgm:t>
        <a:bodyPr/>
        <a:lstStyle/>
        <a:p>
          <a:endParaRPr lang="pl-PL"/>
        </a:p>
      </dgm:t>
    </dgm:pt>
    <dgm:pt modelId="{D9C6AD31-A2D1-4EFC-96E8-FEF66D2573F6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endParaRPr lang="pl-PL" sz="1200" dirty="0">
            <a:solidFill>
              <a:schemeClr val="tx1"/>
            </a:solidFill>
          </a:endParaRPr>
        </a:p>
      </dgm:t>
    </dgm:pt>
    <dgm:pt modelId="{31E7CDA6-FC75-426D-8F7B-9F13CE90D8D3}" type="parTrans" cxnId="{FC69ADC2-BBD5-4F48-B52B-B7C3F010C5CC}">
      <dgm:prSet/>
      <dgm:spPr/>
      <dgm:t>
        <a:bodyPr/>
        <a:lstStyle/>
        <a:p>
          <a:endParaRPr lang="pl-PL"/>
        </a:p>
      </dgm:t>
    </dgm:pt>
    <dgm:pt modelId="{6268EA7D-E901-450A-9AB4-FD55560606D2}" type="sibTrans" cxnId="{FC69ADC2-BBD5-4F48-B52B-B7C3F010C5CC}">
      <dgm:prSet/>
      <dgm:spPr/>
      <dgm:t>
        <a:bodyPr/>
        <a:lstStyle/>
        <a:p>
          <a:endParaRPr lang="pl-PL"/>
        </a:p>
      </dgm:t>
    </dgm:pt>
    <dgm:pt modelId="{66537D19-D254-484B-BE7D-8C387E464A10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pPr algn="l"/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52B21-AF2E-4895-AFDC-2CEF743F0E24}" type="parTrans" cxnId="{B48C6C75-B334-486E-A1F0-49D2B1EA00CE}">
      <dgm:prSet/>
      <dgm:spPr/>
      <dgm:t>
        <a:bodyPr/>
        <a:lstStyle/>
        <a:p>
          <a:endParaRPr lang="pl-PL"/>
        </a:p>
      </dgm:t>
    </dgm:pt>
    <dgm:pt modelId="{8143B8CB-2F17-4802-951F-984D6A617519}" type="sibTrans" cxnId="{B48C6C75-B334-486E-A1F0-49D2B1EA00CE}">
      <dgm:prSet/>
      <dgm:spPr/>
      <dgm:t>
        <a:bodyPr/>
        <a:lstStyle/>
        <a:p>
          <a:endParaRPr lang="pl-PL"/>
        </a:p>
      </dgm:t>
    </dgm:pt>
    <dgm:pt modelId="{0F94551E-5424-4153-B9B3-F5B4B66CE929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17247648-A250-446D-9FE8-E1BD2C880173}" type="parTrans" cxnId="{7313ACFA-DBF4-4526-9EB2-B033A84A9975}">
      <dgm:prSet/>
      <dgm:spPr/>
      <dgm:t>
        <a:bodyPr/>
        <a:lstStyle/>
        <a:p>
          <a:endParaRPr lang="pl-PL"/>
        </a:p>
      </dgm:t>
    </dgm:pt>
    <dgm:pt modelId="{E8B2B194-8869-453E-BE40-4CBAFA97CFBA}" type="sibTrans" cxnId="{7313ACFA-DBF4-4526-9EB2-B033A84A9975}">
      <dgm:prSet/>
      <dgm:spPr/>
      <dgm:t>
        <a:bodyPr/>
        <a:lstStyle/>
        <a:p>
          <a:endParaRPr lang="pl-PL"/>
        </a:p>
      </dgm:t>
    </dgm:pt>
    <dgm:pt modelId="{F8735EDA-3011-4165-B4EB-DDE483F9CAD5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l-PL" sz="1200" dirty="0"/>
        </a:p>
      </dgm:t>
    </dgm:pt>
    <dgm:pt modelId="{BE1132E3-6A30-494F-B132-DACBBECC0100}" type="parTrans" cxnId="{6F80B5DE-08F3-4C00-BA0C-A55CA6574503}">
      <dgm:prSet/>
      <dgm:spPr/>
      <dgm:t>
        <a:bodyPr/>
        <a:lstStyle/>
        <a:p>
          <a:endParaRPr lang="pl-PL"/>
        </a:p>
      </dgm:t>
    </dgm:pt>
    <dgm:pt modelId="{A625933B-1053-4950-AA95-6AABCA0CF962}" type="sibTrans" cxnId="{6F80B5DE-08F3-4C00-BA0C-A55CA6574503}">
      <dgm:prSet/>
      <dgm:spPr/>
      <dgm:t>
        <a:bodyPr/>
        <a:lstStyle/>
        <a:p>
          <a:endParaRPr lang="pl-PL"/>
        </a:p>
      </dgm:t>
    </dgm:pt>
    <dgm:pt modelId="{F2E5C92D-FA87-4D55-B0D7-B8B5805B4083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pPr algn="l"/>
          <a:endParaRPr lang="pl-PL" sz="1200" dirty="0"/>
        </a:p>
      </dgm:t>
    </dgm:pt>
    <dgm:pt modelId="{09142497-0236-4E11-8800-DA57A625C681}" type="parTrans" cxnId="{2AAAC628-14DC-4911-BEA6-F2B10B2ED687}">
      <dgm:prSet/>
      <dgm:spPr/>
      <dgm:t>
        <a:bodyPr/>
        <a:lstStyle/>
        <a:p>
          <a:endParaRPr lang="pl-PL"/>
        </a:p>
      </dgm:t>
    </dgm:pt>
    <dgm:pt modelId="{153523F7-D3CC-493E-B59F-FECA4CFC14C6}" type="sibTrans" cxnId="{2AAAC628-14DC-4911-BEA6-F2B10B2ED687}">
      <dgm:prSet/>
      <dgm:spPr/>
      <dgm:t>
        <a:bodyPr/>
        <a:lstStyle/>
        <a:p>
          <a:endParaRPr lang="pl-PL"/>
        </a:p>
      </dgm:t>
    </dgm:pt>
    <dgm:pt modelId="{44DDE465-95D2-4AF3-9BFF-19F229CD5B6A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pPr algn="l"/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219D0-9CF7-40A2-AB60-19C30209023C}" type="parTrans" cxnId="{22EAAF59-5DC5-4CC3-9A19-0F9F646106B9}">
      <dgm:prSet/>
      <dgm:spPr/>
      <dgm:t>
        <a:bodyPr/>
        <a:lstStyle/>
        <a:p>
          <a:endParaRPr lang="pl-PL"/>
        </a:p>
      </dgm:t>
    </dgm:pt>
    <dgm:pt modelId="{F01DB614-3687-42E7-B603-AFA84A84236F}" type="sibTrans" cxnId="{22EAAF59-5DC5-4CC3-9A19-0F9F646106B9}">
      <dgm:prSet/>
      <dgm:spPr/>
      <dgm:t>
        <a:bodyPr/>
        <a:lstStyle/>
        <a:p>
          <a:endParaRPr lang="pl-PL"/>
        </a:p>
      </dgm:t>
    </dgm:pt>
    <dgm:pt modelId="{42AA5FCC-6D99-48EB-91D5-96C3A1C785DC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r>
            <a:rPr lang="pl-PL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Rozbudowa oferty kulturalnej dla mieszkańców miasta ze szczególnym uwzględnieniem tarnowskich rodzin</a:t>
          </a:r>
          <a:endParaRPr lang="pl-PL" sz="1200" b="1" dirty="0"/>
        </a:p>
      </dgm:t>
    </dgm:pt>
    <dgm:pt modelId="{FE0F6E75-C316-491E-83BB-797508C80559}" type="parTrans" cxnId="{33AA3388-E629-4BAA-BE4A-9DAA25E18665}">
      <dgm:prSet/>
      <dgm:spPr/>
      <dgm:t>
        <a:bodyPr/>
        <a:lstStyle/>
        <a:p>
          <a:endParaRPr lang="pl-PL"/>
        </a:p>
      </dgm:t>
    </dgm:pt>
    <dgm:pt modelId="{5DA8C54F-2539-43ED-80C5-2161724FD372}" type="sibTrans" cxnId="{33AA3388-E629-4BAA-BE4A-9DAA25E18665}">
      <dgm:prSet/>
      <dgm:spPr/>
      <dgm:t>
        <a:bodyPr/>
        <a:lstStyle/>
        <a:p>
          <a:endParaRPr lang="pl-PL"/>
        </a:p>
      </dgm:t>
    </dgm:pt>
    <dgm:pt modelId="{E4C377B3-145D-4BB6-A601-671879F48E43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65CE642C-37B4-464E-81AE-F69958E8B655}" type="parTrans" cxnId="{A62FC23D-4658-43A5-8704-847CFAB8328B}">
      <dgm:prSet/>
      <dgm:spPr/>
      <dgm:t>
        <a:bodyPr/>
        <a:lstStyle/>
        <a:p>
          <a:endParaRPr lang="pl-PL"/>
        </a:p>
      </dgm:t>
    </dgm:pt>
    <dgm:pt modelId="{AC9E5A1E-A07D-43AB-97C0-D155BA4DCAE9}" type="sibTrans" cxnId="{A62FC23D-4658-43A5-8704-847CFAB8328B}">
      <dgm:prSet/>
      <dgm:spPr/>
      <dgm:t>
        <a:bodyPr/>
        <a:lstStyle/>
        <a:p>
          <a:endParaRPr lang="pl-PL"/>
        </a:p>
      </dgm:t>
    </dgm:pt>
    <dgm:pt modelId="{A7E1D0CA-F79E-4AA8-98CB-455B0283496B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C4423448-81FA-4174-8B8E-E630E38C1E00}" type="parTrans" cxnId="{F036D83A-A680-4053-96A4-5016D5EA2258}">
      <dgm:prSet/>
      <dgm:spPr/>
      <dgm:t>
        <a:bodyPr/>
        <a:lstStyle/>
        <a:p>
          <a:endParaRPr lang="pl-PL"/>
        </a:p>
      </dgm:t>
    </dgm:pt>
    <dgm:pt modelId="{25565BDD-4385-450A-87A1-CE99BE45FD01}" type="sibTrans" cxnId="{F036D83A-A680-4053-96A4-5016D5EA2258}">
      <dgm:prSet/>
      <dgm:spPr/>
      <dgm:t>
        <a:bodyPr/>
        <a:lstStyle/>
        <a:p>
          <a:endParaRPr lang="pl-PL"/>
        </a:p>
      </dgm:t>
    </dgm:pt>
    <dgm:pt modelId="{987CB93B-15F6-4463-88FF-60D601EA43D8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Rozwój działań na rzecz integracji międzypokoleniowej</a:t>
          </a:r>
          <a:endParaRPr lang="pl-PL" sz="1200" dirty="0"/>
        </a:p>
      </dgm:t>
    </dgm:pt>
    <dgm:pt modelId="{4E25CFFA-1B88-41DC-90F0-2A69DB23AF01}" type="parTrans" cxnId="{3E74BF7E-2C59-46ED-A098-3508FABD21F1}">
      <dgm:prSet/>
      <dgm:spPr/>
      <dgm:t>
        <a:bodyPr/>
        <a:lstStyle/>
        <a:p>
          <a:endParaRPr lang="pl-PL"/>
        </a:p>
      </dgm:t>
    </dgm:pt>
    <dgm:pt modelId="{5BD6938D-5C9C-46C1-AD4C-BA82E665FB5A}" type="sibTrans" cxnId="{3E74BF7E-2C59-46ED-A098-3508FABD21F1}">
      <dgm:prSet/>
      <dgm:spPr/>
      <dgm:t>
        <a:bodyPr/>
        <a:lstStyle/>
        <a:p>
          <a:endParaRPr lang="pl-PL"/>
        </a:p>
      </dgm:t>
    </dgm:pt>
    <dgm:pt modelId="{579C0475-03B1-4F66-8CCF-681F7C6CED32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Organizacja i wspieranie wydarzeń integrujących społecznie </a:t>
          </a:r>
          <a:br>
            <a:rPr lang="pl-PL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</a:br>
          <a:r>
            <a:rPr lang="pl-PL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i ukazujących znaczenie i wartość osób niepełnosprawnych</a:t>
          </a:r>
          <a:endParaRPr lang="pl-PL" sz="1200" dirty="0">
            <a:effectLst/>
            <a:latin typeface="Calibri" panose="020F0502020204030204" pitchFamily="34" charset="0"/>
            <a:ea typeface="Arial Unicode MS" panose="020B0604020202020204" pitchFamily="34" charset="-128"/>
          </a:endParaRPr>
        </a:p>
      </dgm:t>
    </dgm:pt>
    <dgm:pt modelId="{9DE96C42-7F17-4351-AAEA-B85A93AC9580}" type="parTrans" cxnId="{72B613DD-58AD-4E08-9E6F-5C24FCF03582}">
      <dgm:prSet/>
      <dgm:spPr/>
      <dgm:t>
        <a:bodyPr/>
        <a:lstStyle/>
        <a:p>
          <a:endParaRPr lang="pl-PL"/>
        </a:p>
      </dgm:t>
    </dgm:pt>
    <dgm:pt modelId="{70CEF07E-EAC4-4D13-8AA7-AE482495ACA2}" type="sibTrans" cxnId="{72B613DD-58AD-4E08-9E6F-5C24FCF03582}">
      <dgm:prSet/>
      <dgm:spPr/>
      <dgm:t>
        <a:bodyPr/>
        <a:lstStyle/>
        <a:p>
          <a:endParaRPr lang="pl-PL"/>
        </a:p>
      </dgm:t>
    </dgm:pt>
    <dgm:pt modelId="{AC26A21B-4E2E-4BA2-8354-99D5AB647360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Zapewnienie całorocznej oferty kulturalnej dla mieszkańców</a:t>
          </a:r>
          <a:endParaRPr lang="pl-PL" sz="1200" dirty="0">
            <a:effectLst/>
            <a:latin typeface="Calibri" panose="020F0502020204030204" pitchFamily="34" charset="0"/>
            <a:ea typeface="Arial Unicode MS" panose="020B0604020202020204" pitchFamily="34" charset="-128"/>
          </a:endParaRPr>
        </a:p>
      </dgm:t>
    </dgm:pt>
    <dgm:pt modelId="{4AA5DB79-5E57-44CF-B922-22DBEC1AF7A9}" type="parTrans" cxnId="{B6DC060F-190E-4BF3-A8E9-E7B0F5BC71E2}">
      <dgm:prSet/>
      <dgm:spPr/>
      <dgm:t>
        <a:bodyPr/>
        <a:lstStyle/>
        <a:p>
          <a:endParaRPr lang="pl-PL"/>
        </a:p>
      </dgm:t>
    </dgm:pt>
    <dgm:pt modelId="{8E605495-6BCE-4970-AEFB-1CDDBED3FC20}" type="sibTrans" cxnId="{B6DC060F-190E-4BF3-A8E9-E7B0F5BC71E2}">
      <dgm:prSet/>
      <dgm:spPr/>
      <dgm:t>
        <a:bodyPr/>
        <a:lstStyle/>
        <a:p>
          <a:endParaRPr lang="pl-PL"/>
        </a:p>
      </dgm:t>
    </dgm:pt>
    <dgm:pt modelId="{B802E643-E2D6-47DF-B421-6EEAE4DD6752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Wspieranie amatorskich działań kulturalnych/twórczych szczególnie dzieci i młodzieży</a:t>
          </a:r>
          <a:endParaRPr lang="pl-PL" sz="1200" dirty="0">
            <a:effectLst/>
            <a:latin typeface="Calibri" panose="020F0502020204030204" pitchFamily="34" charset="0"/>
            <a:ea typeface="Arial Unicode MS" panose="020B0604020202020204" pitchFamily="34" charset="-128"/>
          </a:endParaRPr>
        </a:p>
      </dgm:t>
    </dgm:pt>
    <dgm:pt modelId="{EF1F6523-C0A8-4D47-9806-3200114B9353}" type="parTrans" cxnId="{A3E66309-F702-4BF7-805B-ACBF51A48A9C}">
      <dgm:prSet/>
      <dgm:spPr/>
      <dgm:t>
        <a:bodyPr/>
        <a:lstStyle/>
        <a:p>
          <a:endParaRPr lang="pl-PL"/>
        </a:p>
      </dgm:t>
    </dgm:pt>
    <dgm:pt modelId="{398076B1-F59A-46BA-8090-EA00D8AA30A9}" type="sibTrans" cxnId="{A3E66309-F702-4BF7-805B-ACBF51A48A9C}">
      <dgm:prSet/>
      <dgm:spPr/>
      <dgm:t>
        <a:bodyPr/>
        <a:lstStyle/>
        <a:p>
          <a:endParaRPr lang="pl-PL"/>
        </a:p>
      </dgm:t>
    </dgm:pt>
    <dgm:pt modelId="{8FBC77CF-66AE-420F-B6B8-3ADDADD7804E}">
      <dgm:prSet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l-PL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Odbudowa więzi sąsiedzkich </a:t>
          </a:r>
          <a:br>
            <a:rPr lang="pl-PL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</a:br>
          <a:r>
            <a:rPr lang="pl-PL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i przywracanie funkcji kultury na osiedlach</a:t>
          </a:r>
          <a:endParaRPr lang="pl-PL" sz="1200" dirty="0">
            <a:effectLst/>
            <a:latin typeface="Calibri" panose="020F0502020204030204" pitchFamily="34" charset="0"/>
            <a:ea typeface="Arial Unicode MS" panose="020B0604020202020204" pitchFamily="34" charset="-128"/>
          </a:endParaRPr>
        </a:p>
      </dgm:t>
    </dgm:pt>
    <dgm:pt modelId="{059C9DC4-EC92-48F4-9046-8E77D1174FFC}" type="parTrans" cxnId="{5B83E141-2636-4ADA-9AB4-110715CAE112}">
      <dgm:prSet/>
      <dgm:spPr/>
      <dgm:t>
        <a:bodyPr/>
        <a:lstStyle/>
        <a:p>
          <a:endParaRPr lang="pl-PL"/>
        </a:p>
      </dgm:t>
    </dgm:pt>
    <dgm:pt modelId="{ACF5CFD3-B66E-4931-9520-2CD7543610A9}" type="sibTrans" cxnId="{5B83E141-2636-4ADA-9AB4-110715CAE112}">
      <dgm:prSet/>
      <dgm:spPr/>
      <dgm:t>
        <a:bodyPr/>
        <a:lstStyle/>
        <a:p>
          <a:endParaRPr lang="pl-PL"/>
        </a:p>
      </dgm:t>
    </dgm:pt>
    <dgm:pt modelId="{E4E5CCDC-E06C-478F-8A38-E52571AB41C3}">
      <dgm:prSet custT="1"/>
      <dgm:spPr>
        <a:ln w="12700">
          <a:solidFill>
            <a:srgbClr val="002060"/>
          </a:solidFill>
        </a:ln>
      </dgm:spPr>
      <dgm:t>
        <a:bodyPr/>
        <a:lstStyle/>
        <a:p>
          <a:pPr algn="l"/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Osiedle Cooltura</a:t>
          </a:r>
        </a:p>
      </dgm:t>
    </dgm:pt>
    <dgm:pt modelId="{A1C261C1-37E2-4929-B29D-5669AFCD3A3D}" type="parTrans" cxnId="{1EB15054-B61C-465E-847B-2BF5808D201F}">
      <dgm:prSet/>
      <dgm:spPr/>
      <dgm:t>
        <a:bodyPr/>
        <a:lstStyle/>
        <a:p>
          <a:endParaRPr lang="pl-PL"/>
        </a:p>
      </dgm:t>
    </dgm:pt>
    <dgm:pt modelId="{9AC9201F-8F84-4C31-8866-8B561A2EE90B}" type="sibTrans" cxnId="{1EB15054-B61C-465E-847B-2BF5808D201F}">
      <dgm:prSet/>
      <dgm:spPr/>
      <dgm:t>
        <a:bodyPr/>
        <a:lstStyle/>
        <a:p>
          <a:endParaRPr lang="pl-PL"/>
        </a:p>
      </dgm:t>
    </dgm:pt>
    <dgm:pt modelId="{7B599FF5-9A0A-4E2B-9CB2-B4201BAFD2E6}">
      <dgm:prSet custT="1"/>
      <dgm:spPr>
        <a:ln w="12700">
          <a:solidFill>
            <a:srgbClr val="002060"/>
          </a:solidFill>
        </a:ln>
      </dgm:spPr>
      <dgm:t>
        <a:bodyPr/>
        <a:lstStyle/>
        <a:p>
          <a:pPr algn="l"/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Stypendia artystyczne</a:t>
          </a:r>
        </a:p>
      </dgm:t>
    </dgm:pt>
    <dgm:pt modelId="{BEA9D724-C8AA-4D85-9C46-123E95F2823C}" type="parTrans" cxnId="{B8812245-A1F5-4E3E-B566-F3E1D75BA881}">
      <dgm:prSet/>
      <dgm:spPr/>
      <dgm:t>
        <a:bodyPr/>
        <a:lstStyle/>
        <a:p>
          <a:endParaRPr lang="pl-PL"/>
        </a:p>
      </dgm:t>
    </dgm:pt>
    <dgm:pt modelId="{627758A7-BFA9-4C61-BBC0-AD584C7B01B4}" type="sibTrans" cxnId="{B8812245-A1F5-4E3E-B566-F3E1D75BA881}">
      <dgm:prSet/>
      <dgm:spPr/>
      <dgm:t>
        <a:bodyPr/>
        <a:lstStyle/>
        <a:p>
          <a:endParaRPr lang="pl-PL"/>
        </a:p>
      </dgm:t>
    </dgm:pt>
    <dgm:pt modelId="{0A33A0B9-7623-41D6-8B8C-4F10BE2841A3}">
      <dgm:prSet custT="1"/>
      <dgm:spPr>
        <a:ln w="12700">
          <a:solidFill>
            <a:srgbClr val="002060"/>
          </a:solidFill>
        </a:ln>
      </dgm:spPr>
      <dgm:t>
        <a:bodyPr/>
        <a:lstStyle/>
        <a:p>
          <a:pPr algn="l"/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Książka na telefon</a:t>
          </a:r>
        </a:p>
      </dgm:t>
    </dgm:pt>
    <dgm:pt modelId="{DEFC9DA9-6F29-4263-BADC-32C4A0A1D008}" type="parTrans" cxnId="{B6045A43-6A51-4EFF-9C12-2C3F4232281F}">
      <dgm:prSet/>
      <dgm:spPr/>
      <dgm:t>
        <a:bodyPr/>
        <a:lstStyle/>
        <a:p>
          <a:endParaRPr lang="pl-PL"/>
        </a:p>
      </dgm:t>
    </dgm:pt>
    <dgm:pt modelId="{68F6DEB3-96DB-4DDC-8281-036863750B8C}" type="sibTrans" cxnId="{B6045A43-6A51-4EFF-9C12-2C3F4232281F}">
      <dgm:prSet/>
      <dgm:spPr/>
      <dgm:t>
        <a:bodyPr/>
        <a:lstStyle/>
        <a:p>
          <a:endParaRPr lang="pl-PL"/>
        </a:p>
      </dgm:t>
    </dgm:pt>
    <dgm:pt modelId="{1A8A6BC4-3A74-419E-AE77-C4B5940BDD5A}">
      <dgm:prSet custT="1"/>
      <dgm:spPr>
        <a:ln w="12700">
          <a:solidFill>
            <a:srgbClr val="002060"/>
          </a:solidFill>
        </a:ln>
      </dgm:spPr>
      <dgm:t>
        <a:bodyPr/>
        <a:lstStyle/>
        <a:p>
          <a:pPr algn="l"/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Edukacja kulturalna</a:t>
          </a:r>
        </a:p>
      </dgm:t>
    </dgm:pt>
    <dgm:pt modelId="{91D16301-A74C-4386-98DB-97D7853F8FD8}" type="parTrans" cxnId="{E2D10879-182E-4549-8FA6-34DF398E3D39}">
      <dgm:prSet/>
      <dgm:spPr/>
      <dgm:t>
        <a:bodyPr/>
        <a:lstStyle/>
        <a:p>
          <a:endParaRPr lang="pl-PL"/>
        </a:p>
      </dgm:t>
    </dgm:pt>
    <dgm:pt modelId="{0DB39137-5EB8-436B-BACE-695B93A064CF}" type="sibTrans" cxnId="{E2D10879-182E-4549-8FA6-34DF398E3D39}">
      <dgm:prSet/>
      <dgm:spPr/>
      <dgm:t>
        <a:bodyPr/>
        <a:lstStyle/>
        <a:p>
          <a:endParaRPr lang="pl-PL"/>
        </a:p>
      </dgm:t>
    </dgm:pt>
    <dgm:pt modelId="{06C4543B-5D9E-464F-ACEF-84D25C0DD717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pPr algn="l"/>
          <a:endParaRPr lang="pl-PL" sz="1200" dirty="0"/>
        </a:p>
      </dgm:t>
    </dgm:pt>
    <dgm:pt modelId="{749809B3-061D-4BB1-9B1A-B5C786493C5C}" type="parTrans" cxnId="{060E8026-15CA-49A7-AB9F-A573354B192D}">
      <dgm:prSet/>
      <dgm:spPr/>
      <dgm:t>
        <a:bodyPr/>
        <a:lstStyle/>
        <a:p>
          <a:endParaRPr lang="pl-PL"/>
        </a:p>
      </dgm:t>
    </dgm:pt>
    <dgm:pt modelId="{2F135C99-C6F2-40DD-85C6-879A249BD690}" type="sibTrans" cxnId="{060E8026-15CA-49A7-AB9F-A573354B192D}">
      <dgm:prSet/>
      <dgm:spPr/>
      <dgm:t>
        <a:bodyPr/>
        <a:lstStyle/>
        <a:p>
          <a:endParaRPr lang="pl-PL"/>
        </a:p>
      </dgm:t>
    </dgm:pt>
    <dgm:pt modelId="{9CC33F67-863D-4F9F-8EBE-9CCC0B2E93A5}">
      <dgm:prSet phldrT="[Tekst]" custT="1"/>
      <dgm:spPr>
        <a:ln w="12700">
          <a:solidFill>
            <a:srgbClr val="002060"/>
          </a:solidFill>
        </a:ln>
      </dgm:spPr>
      <dgm:t>
        <a:bodyPr/>
        <a:lstStyle/>
        <a:p>
          <a:pPr algn="l"/>
          <a:endParaRPr lang="pl-PL" sz="1200" dirty="0"/>
        </a:p>
      </dgm:t>
    </dgm:pt>
    <dgm:pt modelId="{979ED35E-0831-47D1-9A6C-2A9D4832D5C7}" type="parTrans" cxnId="{E2822641-986A-464F-AACB-27368F50D861}">
      <dgm:prSet/>
      <dgm:spPr/>
      <dgm:t>
        <a:bodyPr/>
        <a:lstStyle/>
        <a:p>
          <a:endParaRPr lang="pl-PL"/>
        </a:p>
      </dgm:t>
    </dgm:pt>
    <dgm:pt modelId="{144F45B9-DA61-4132-B376-7280522F1CCD}" type="sibTrans" cxnId="{E2822641-986A-464F-AACB-27368F50D861}">
      <dgm:prSet/>
      <dgm:spPr/>
      <dgm:t>
        <a:bodyPr/>
        <a:lstStyle/>
        <a:p>
          <a:endParaRPr lang="pl-PL"/>
        </a:p>
      </dgm:t>
    </dgm:pt>
    <dgm:pt modelId="{72204745-11CA-466D-BE33-F48288D0DE9D}">
      <dgm:prSet phldrT="[Tekst]" custT="1"/>
      <dgm:spPr>
        <a:ln w="127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pl-PL" sz="1100" dirty="0">
            <a:solidFill>
              <a:schemeClr val="tx1"/>
            </a:solidFill>
          </a:endParaRPr>
        </a:p>
      </dgm:t>
    </dgm:pt>
    <dgm:pt modelId="{7B364CC4-03EA-42F8-85BE-2E668E333764}" type="parTrans" cxnId="{890AEBB1-F5FC-436A-89C1-9F1C3F390B94}">
      <dgm:prSet/>
      <dgm:spPr/>
      <dgm:t>
        <a:bodyPr/>
        <a:lstStyle/>
        <a:p>
          <a:endParaRPr lang="pl-PL"/>
        </a:p>
      </dgm:t>
    </dgm:pt>
    <dgm:pt modelId="{36ED159C-AF2B-4C34-ABC5-7312A7E73EEE}" type="sibTrans" cxnId="{890AEBB1-F5FC-436A-89C1-9F1C3F390B94}">
      <dgm:prSet/>
      <dgm:spPr/>
      <dgm:t>
        <a:bodyPr/>
        <a:lstStyle/>
        <a:p>
          <a:endParaRPr lang="pl-PL"/>
        </a:p>
      </dgm:t>
    </dgm:pt>
    <dgm:pt modelId="{D8AE6C8A-6C67-4657-9DB8-D60808951C84}" type="pres">
      <dgm:prSet presAssocID="{842B7AC0-C563-4576-9ACE-E35E9C61AC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8D2CC0-2124-45E1-A5D9-C32F49938785}" type="pres">
      <dgm:prSet presAssocID="{17087619-D6C5-43D7-A5B3-75657448D151}" presName="composite" presStyleCnt="0"/>
      <dgm:spPr/>
    </dgm:pt>
    <dgm:pt modelId="{ABFD6F22-7BD1-4DC2-ACE0-FBBD767EFCF1}" type="pres">
      <dgm:prSet presAssocID="{17087619-D6C5-43D7-A5B3-75657448D1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9F09C9-9003-4A1C-AE0A-41F86FE8A51F}" type="pres">
      <dgm:prSet presAssocID="{17087619-D6C5-43D7-A5B3-75657448D15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F246D9-14EF-4D6C-A761-42FB2983A7EF}" type="pres">
      <dgm:prSet presAssocID="{1D8C86CD-3EBA-4BE6-9539-1981EEB62025}" presName="space" presStyleCnt="0"/>
      <dgm:spPr/>
    </dgm:pt>
    <dgm:pt modelId="{0FA3AAC1-1965-4BDD-9893-B2AB6020589B}" type="pres">
      <dgm:prSet presAssocID="{F7AFC2F3-7511-454C-A0D2-BBEA855D8F1E}" presName="composite" presStyleCnt="0"/>
      <dgm:spPr/>
    </dgm:pt>
    <dgm:pt modelId="{105EDED1-F488-4A32-9883-2CE78E991C15}" type="pres">
      <dgm:prSet presAssocID="{F7AFC2F3-7511-454C-A0D2-BBEA855D8F1E}" presName="parTx" presStyleLbl="alignNode1" presStyleIdx="1" presStyleCnt="3" custScaleX="106374" custLinFactNeighborX="-923" custLinFactNeighborY="6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D466E-F06C-4CCF-9C04-C5DBAF77F99A}" type="pres">
      <dgm:prSet presAssocID="{F7AFC2F3-7511-454C-A0D2-BBEA855D8F1E}" presName="desTx" presStyleLbl="alignAccFollowNode1" presStyleIdx="1" presStyleCnt="3" custScaleX="106487" custLinFactNeighborX="-923" custLinFactNeighborY="-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41D6EF-350B-4B40-8570-EB35D29F3F89}" type="pres">
      <dgm:prSet presAssocID="{9F2BC38A-AAE3-4C9F-8B83-600679E2F8DB}" presName="space" presStyleCnt="0"/>
      <dgm:spPr/>
    </dgm:pt>
    <dgm:pt modelId="{7C66E5E1-86F9-46D0-968E-0E0732E23251}" type="pres">
      <dgm:prSet presAssocID="{419F5EC3-B8BC-4A9D-9DC4-F4F49CF1CFB0}" presName="composite" presStyleCnt="0"/>
      <dgm:spPr/>
    </dgm:pt>
    <dgm:pt modelId="{79A11F23-BC6E-451B-A384-1A2941269C6D}" type="pres">
      <dgm:prSet presAssocID="{419F5EC3-B8BC-4A9D-9DC4-F4F49CF1CFB0}" presName="parTx" presStyleLbl="alignNode1" presStyleIdx="2" presStyleCnt="3" custScaleX="104480" custScaleY="100000" custLinFactNeighborX="-141" custLinFactNeighborY="-1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30B06-F93A-4574-A5AA-CBA86ECA6B51}" type="pres">
      <dgm:prSet presAssocID="{419F5EC3-B8BC-4A9D-9DC4-F4F49CF1CFB0}" presName="desTx" presStyleLbl="alignAccFollowNode1" presStyleIdx="2" presStyleCnt="3" custScaleX="103921" custScaleY="100000" custLinFactNeighborX="139" custLinFactNeighborY="-8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E74BF7E-2C59-46ED-A098-3508FABD21F1}" srcId="{F7AFC2F3-7511-454C-A0D2-BBEA855D8F1E}" destId="{987CB93B-15F6-4463-88FF-60D601EA43D8}" srcOrd="1" destOrd="0" parTransId="{4E25CFFA-1B88-41DC-90F0-2A69DB23AF01}" sibTransId="{5BD6938D-5C9C-46C1-AD4C-BA82E665FB5A}"/>
    <dgm:cxn modelId="{E2D10879-182E-4549-8FA6-34DF398E3D39}" srcId="{419F5EC3-B8BC-4A9D-9DC4-F4F49CF1CFB0}" destId="{1A8A6BC4-3A74-419E-AE77-C4B5940BDD5A}" srcOrd="6" destOrd="0" parTransId="{91D16301-A74C-4386-98DB-97D7853F8FD8}" sibTransId="{0DB39137-5EB8-436B-BACE-695B93A064CF}"/>
    <dgm:cxn modelId="{DBB27650-7AB5-46FC-94CD-7BAE6EA3D544}" type="presOf" srcId="{66537D19-D254-484B-BE7D-8C387E464A10}" destId="{54D30B06-F93A-4574-A5AA-CBA86ECA6B51}" srcOrd="0" destOrd="8" presId="urn:microsoft.com/office/officeart/2005/8/layout/hList1"/>
    <dgm:cxn modelId="{B48C6C75-B334-486E-A1F0-49D2B1EA00CE}" srcId="{419F5EC3-B8BC-4A9D-9DC4-F4F49CF1CFB0}" destId="{66537D19-D254-484B-BE7D-8C387E464A10}" srcOrd="8" destOrd="0" parTransId="{FAA52B21-AF2E-4895-AFDC-2CEF743F0E24}" sibTransId="{8143B8CB-2F17-4802-951F-984D6A617519}"/>
    <dgm:cxn modelId="{E2822641-986A-464F-AACB-27368F50D861}" srcId="{419F5EC3-B8BC-4A9D-9DC4-F4F49CF1CFB0}" destId="{9CC33F67-863D-4F9F-8EBE-9CCC0B2E93A5}" srcOrd="1" destOrd="0" parTransId="{979ED35E-0831-47D1-9A6C-2A9D4832D5C7}" sibTransId="{144F45B9-DA61-4132-B376-7280522F1CCD}"/>
    <dgm:cxn modelId="{5B83E141-2636-4ADA-9AB4-110715CAE112}" srcId="{F7AFC2F3-7511-454C-A0D2-BBEA855D8F1E}" destId="{8FBC77CF-66AE-420F-B6B8-3ADDADD7804E}" srcOrd="5" destOrd="0" parTransId="{059C9DC4-EC92-48F4-9046-8E77D1174FFC}" sibTransId="{ACF5CFD3-B66E-4931-9520-2CD7543610A9}"/>
    <dgm:cxn modelId="{9C6AA704-FA8F-4E41-8731-459BEF5FC278}" type="presOf" srcId="{A7E1D0CA-F79E-4AA8-98CB-455B0283496B}" destId="{909F09C9-9003-4A1C-AE0A-41F86FE8A51F}" srcOrd="0" destOrd="2" presId="urn:microsoft.com/office/officeart/2005/8/layout/hList1"/>
    <dgm:cxn modelId="{890AEBB1-F5FC-436A-89C1-9F1C3F390B94}" srcId="{17087619-D6C5-43D7-A5B3-75657448D151}" destId="{72204745-11CA-466D-BE33-F48288D0DE9D}" srcOrd="1" destOrd="0" parTransId="{7B364CC4-03EA-42F8-85BE-2E668E333764}" sibTransId="{36ED159C-AF2B-4C34-ABC5-7312A7E73EEE}"/>
    <dgm:cxn modelId="{B0EC433D-524B-4EE5-9F12-DE0BE0CAA865}" type="presOf" srcId="{987CB93B-15F6-4463-88FF-60D601EA43D8}" destId="{BE2D466E-F06C-4CCF-9C04-C5DBAF77F99A}" srcOrd="0" destOrd="1" presId="urn:microsoft.com/office/officeart/2005/8/layout/hList1"/>
    <dgm:cxn modelId="{43E2B297-6B00-465E-BB20-F20F5C65B7DA}" type="presOf" srcId="{842B7AC0-C563-4576-9ACE-E35E9C61ACC3}" destId="{D8AE6C8A-6C67-4657-9DB8-D60808951C84}" srcOrd="0" destOrd="0" presId="urn:microsoft.com/office/officeart/2005/8/layout/hList1"/>
    <dgm:cxn modelId="{769CEE94-1059-4C4C-837F-93BC6BA22821}" type="presOf" srcId="{44DDE465-95D2-4AF3-9BFF-19F229CD5B6A}" destId="{54D30B06-F93A-4574-A5AA-CBA86ECA6B51}" srcOrd="0" destOrd="7" presId="urn:microsoft.com/office/officeart/2005/8/layout/hList1"/>
    <dgm:cxn modelId="{2FA4A4FE-DC20-477E-843F-D450A06BA838}" type="presOf" srcId="{17087619-D6C5-43D7-A5B3-75657448D151}" destId="{ABFD6F22-7BD1-4DC2-ACE0-FBBD767EFCF1}" srcOrd="0" destOrd="0" presId="urn:microsoft.com/office/officeart/2005/8/layout/hList1"/>
    <dgm:cxn modelId="{56A8CD34-DD53-465F-9304-B6A97343D0CE}" type="presOf" srcId="{F2E5C92D-FA87-4D55-B0D7-B8B5805B4083}" destId="{54D30B06-F93A-4574-A5AA-CBA86ECA6B51}" srcOrd="0" destOrd="2" presId="urn:microsoft.com/office/officeart/2005/8/layout/hList1"/>
    <dgm:cxn modelId="{B6045A43-6A51-4EFF-9C12-2C3F4232281F}" srcId="{419F5EC3-B8BC-4A9D-9DC4-F4F49CF1CFB0}" destId="{0A33A0B9-7623-41D6-8B8C-4F10BE2841A3}" srcOrd="5" destOrd="0" parTransId="{DEFC9DA9-6F29-4263-BADC-32C4A0A1D008}" sibTransId="{68F6DEB3-96DB-4DDC-8281-036863750B8C}"/>
    <dgm:cxn modelId="{AC920C62-DD12-4357-ABDC-553F540E0EE8}" type="presOf" srcId="{E4E5CCDC-E06C-478F-8A38-E52571AB41C3}" destId="{54D30B06-F93A-4574-A5AA-CBA86ECA6B51}" srcOrd="0" destOrd="3" presId="urn:microsoft.com/office/officeart/2005/8/layout/hList1"/>
    <dgm:cxn modelId="{B8812245-A1F5-4E3E-B566-F3E1D75BA881}" srcId="{419F5EC3-B8BC-4A9D-9DC4-F4F49CF1CFB0}" destId="{7B599FF5-9A0A-4E2B-9CB2-B4201BAFD2E6}" srcOrd="4" destOrd="0" parTransId="{BEA9D724-C8AA-4D85-9C46-123E95F2823C}" sibTransId="{627758A7-BFA9-4C61-BBC0-AD584C7B01B4}"/>
    <dgm:cxn modelId="{793BA667-D766-43CB-8F25-3CA286CE8EC2}" type="presOf" srcId="{AC26A21B-4E2E-4BA2-8354-99D5AB647360}" destId="{BE2D466E-F06C-4CCF-9C04-C5DBAF77F99A}" srcOrd="0" destOrd="3" presId="urn:microsoft.com/office/officeart/2005/8/layout/hList1"/>
    <dgm:cxn modelId="{27383BF1-804D-4FFD-B514-058863DC5FB7}" type="presOf" srcId="{72204745-11CA-466D-BE33-F48288D0DE9D}" destId="{909F09C9-9003-4A1C-AE0A-41F86FE8A51F}" srcOrd="0" destOrd="1" presId="urn:microsoft.com/office/officeart/2005/8/layout/hList1"/>
    <dgm:cxn modelId="{7313ACFA-DBF4-4526-9EB2-B033A84A9975}" srcId="{F7AFC2F3-7511-454C-A0D2-BBEA855D8F1E}" destId="{0F94551E-5424-4153-B9B3-F5B4B66CE929}" srcOrd="0" destOrd="0" parTransId="{17247648-A250-446D-9FE8-E1BD2C880173}" sibTransId="{E8B2B194-8869-453E-BE40-4CBAFA97CFBA}"/>
    <dgm:cxn modelId="{72B613DD-58AD-4E08-9E6F-5C24FCF03582}" srcId="{F7AFC2F3-7511-454C-A0D2-BBEA855D8F1E}" destId="{579C0475-03B1-4F66-8CCF-681F7C6CED32}" srcOrd="2" destOrd="0" parTransId="{9DE96C42-7F17-4351-AAEA-B85A93AC9580}" sibTransId="{70CEF07E-EAC4-4D13-8AA7-AE482495ACA2}"/>
    <dgm:cxn modelId="{BA231517-FE39-4E11-B859-D691F67C4D4E}" type="presOf" srcId="{1A8A6BC4-3A74-419E-AE77-C4B5940BDD5A}" destId="{54D30B06-F93A-4574-A5AA-CBA86ECA6B51}" srcOrd="0" destOrd="6" presId="urn:microsoft.com/office/officeart/2005/8/layout/hList1"/>
    <dgm:cxn modelId="{A711C004-6055-4C6F-BAFC-78D42FA1D0A1}" srcId="{842B7AC0-C563-4576-9ACE-E35E9C61ACC3}" destId="{419F5EC3-B8BC-4A9D-9DC4-F4F49CF1CFB0}" srcOrd="2" destOrd="0" parTransId="{B32E048D-448C-43B0-A320-60B21458B343}" sibTransId="{16D7E475-9B49-4378-BF41-9113716DA78A}"/>
    <dgm:cxn modelId="{F614C51C-B67B-4FF8-A78A-0F77AAB4E259}" type="presOf" srcId="{F8735EDA-3011-4165-B4EB-DDE483F9CAD5}" destId="{BE2D466E-F06C-4CCF-9C04-C5DBAF77F99A}" srcOrd="0" destOrd="6" presId="urn:microsoft.com/office/officeart/2005/8/layout/hList1"/>
    <dgm:cxn modelId="{0163E34A-37B6-4829-AD7D-03C0742EDCCE}" type="presOf" srcId="{35207119-7200-4EFE-886C-7483E6752F10}" destId="{909F09C9-9003-4A1C-AE0A-41F86FE8A51F}" srcOrd="0" destOrd="5" presId="urn:microsoft.com/office/officeart/2005/8/layout/hList1"/>
    <dgm:cxn modelId="{060E8026-15CA-49A7-AB9F-A573354B192D}" srcId="{419F5EC3-B8BC-4A9D-9DC4-F4F49CF1CFB0}" destId="{06C4543B-5D9E-464F-ACEF-84D25C0DD717}" srcOrd="0" destOrd="0" parTransId="{749809B3-061D-4BB1-9B1A-B5C786493C5C}" sibTransId="{2F135C99-C6F2-40DD-85C6-879A249BD690}"/>
    <dgm:cxn modelId="{AF9791F2-71A3-4766-9C4B-B09893C9664B}" type="presOf" srcId="{419F5EC3-B8BC-4A9D-9DC4-F4F49CF1CFB0}" destId="{79A11F23-BC6E-451B-A384-1A2941269C6D}" srcOrd="0" destOrd="0" presId="urn:microsoft.com/office/officeart/2005/8/layout/hList1"/>
    <dgm:cxn modelId="{2580C52D-F564-4FE6-9614-BAF8C9EA38C1}" type="presOf" srcId="{0F94551E-5424-4153-B9B3-F5B4B66CE929}" destId="{BE2D466E-F06C-4CCF-9C04-C5DBAF77F99A}" srcOrd="0" destOrd="0" presId="urn:microsoft.com/office/officeart/2005/8/layout/hList1"/>
    <dgm:cxn modelId="{A545225C-868C-4A79-8B10-737D791B574F}" type="presOf" srcId="{9CC33F67-863D-4F9F-8EBE-9CCC0B2E93A5}" destId="{54D30B06-F93A-4574-A5AA-CBA86ECA6B51}" srcOrd="0" destOrd="1" presId="urn:microsoft.com/office/officeart/2005/8/layout/hList1"/>
    <dgm:cxn modelId="{1EB15054-B61C-465E-847B-2BF5808D201F}" srcId="{419F5EC3-B8BC-4A9D-9DC4-F4F49CF1CFB0}" destId="{E4E5CCDC-E06C-478F-8A38-E52571AB41C3}" srcOrd="3" destOrd="0" parTransId="{A1C261C1-37E2-4929-B29D-5669AFCD3A3D}" sibTransId="{9AC9201F-8F84-4C31-8866-8B561A2EE90B}"/>
    <dgm:cxn modelId="{99B610A0-C45E-4AA7-AA4E-D0DDF96D2E36}" srcId="{17087619-D6C5-43D7-A5B3-75657448D151}" destId="{35207119-7200-4EFE-886C-7483E6752F10}" srcOrd="5" destOrd="0" parTransId="{9C838899-0CE6-42E2-BE36-5BCA513D35EE}" sibTransId="{8F40D7BA-BC93-4DD6-BC15-B54B11FF3230}"/>
    <dgm:cxn modelId="{33AA3388-E629-4BAA-BE4A-9DAA25E18665}" srcId="{17087619-D6C5-43D7-A5B3-75657448D151}" destId="{42AA5FCC-6D99-48EB-91D5-96C3A1C785DC}" srcOrd="4" destOrd="0" parTransId="{FE0F6E75-C316-491E-83BB-797508C80559}" sibTransId="{5DA8C54F-2539-43ED-80C5-2161724FD372}"/>
    <dgm:cxn modelId="{6C6D310C-34AE-41A8-A622-7F1DA526A260}" type="presOf" srcId="{579C0475-03B1-4F66-8CCF-681F7C6CED32}" destId="{BE2D466E-F06C-4CCF-9C04-C5DBAF77F99A}" srcOrd="0" destOrd="2" presId="urn:microsoft.com/office/officeart/2005/8/layout/hList1"/>
    <dgm:cxn modelId="{DDE195AA-958B-44E7-806E-93DD251EEE58}" type="presOf" srcId="{B802E643-E2D6-47DF-B421-6EEAE4DD6752}" destId="{BE2D466E-F06C-4CCF-9C04-C5DBAF77F99A}" srcOrd="0" destOrd="4" presId="urn:microsoft.com/office/officeart/2005/8/layout/hList1"/>
    <dgm:cxn modelId="{D6629CA1-D683-4E97-84EC-E85F64590885}" type="presOf" srcId="{0A33A0B9-7623-41D6-8B8C-4F10BE2841A3}" destId="{54D30B06-F93A-4574-A5AA-CBA86ECA6B51}" srcOrd="0" destOrd="5" presId="urn:microsoft.com/office/officeart/2005/8/layout/hList1"/>
    <dgm:cxn modelId="{1F503617-3468-4059-8366-AE45BA872F6F}" type="presOf" srcId="{42AA5FCC-6D99-48EB-91D5-96C3A1C785DC}" destId="{909F09C9-9003-4A1C-AE0A-41F86FE8A51F}" srcOrd="0" destOrd="4" presId="urn:microsoft.com/office/officeart/2005/8/layout/hList1"/>
    <dgm:cxn modelId="{C5651582-5390-4286-8A12-E6BA9D6A7ED5}" type="presOf" srcId="{8FBC77CF-66AE-420F-B6B8-3ADDADD7804E}" destId="{BE2D466E-F06C-4CCF-9C04-C5DBAF77F99A}" srcOrd="0" destOrd="5" presId="urn:microsoft.com/office/officeart/2005/8/layout/hList1"/>
    <dgm:cxn modelId="{FC69ADC2-BBD5-4F48-B52B-B7C3F010C5CC}" srcId="{17087619-D6C5-43D7-A5B3-75657448D151}" destId="{D9C6AD31-A2D1-4EFC-96E8-FEF66D2573F6}" srcOrd="6" destOrd="0" parTransId="{31E7CDA6-FC75-426D-8F7B-9F13CE90D8D3}" sibTransId="{6268EA7D-E901-450A-9AB4-FD55560606D2}"/>
    <dgm:cxn modelId="{DF2536F0-4D75-472F-85D1-4B47E17F580F}" type="presOf" srcId="{06C4543B-5D9E-464F-ACEF-84D25C0DD717}" destId="{54D30B06-F93A-4574-A5AA-CBA86ECA6B51}" srcOrd="0" destOrd="0" presId="urn:microsoft.com/office/officeart/2005/8/layout/hList1"/>
    <dgm:cxn modelId="{B6DC060F-190E-4BF3-A8E9-E7B0F5BC71E2}" srcId="{F7AFC2F3-7511-454C-A0D2-BBEA855D8F1E}" destId="{AC26A21B-4E2E-4BA2-8354-99D5AB647360}" srcOrd="3" destOrd="0" parTransId="{4AA5DB79-5E57-44CF-B922-22DBEC1AF7A9}" sibTransId="{8E605495-6BCE-4970-AEFB-1CDDBED3FC20}"/>
    <dgm:cxn modelId="{3FE70951-0617-4C53-8110-1E92FE51946B}" type="presOf" srcId="{7B599FF5-9A0A-4E2B-9CB2-B4201BAFD2E6}" destId="{54D30B06-F93A-4574-A5AA-CBA86ECA6B51}" srcOrd="0" destOrd="4" presId="urn:microsoft.com/office/officeart/2005/8/layout/hList1"/>
    <dgm:cxn modelId="{6F80B5DE-08F3-4C00-BA0C-A55CA6574503}" srcId="{F7AFC2F3-7511-454C-A0D2-BBEA855D8F1E}" destId="{F8735EDA-3011-4165-B4EB-DDE483F9CAD5}" srcOrd="6" destOrd="0" parTransId="{BE1132E3-6A30-494F-B132-DACBBECC0100}" sibTransId="{A625933B-1053-4950-AA95-6AABCA0CF962}"/>
    <dgm:cxn modelId="{50AD94B7-00A7-4429-914E-9C3CA3AD0768}" srcId="{17087619-D6C5-43D7-A5B3-75657448D151}" destId="{6302BE47-BD02-47D4-ABCF-2FF0A5810251}" srcOrd="3" destOrd="0" parTransId="{BDA4F6B9-0296-4449-B3B5-81C0429C9772}" sibTransId="{7A89392E-281E-4605-8800-D1E536D8C41A}"/>
    <dgm:cxn modelId="{3E2FCEF8-1EB0-4813-ACE4-8ADC8859F55B}" type="presOf" srcId="{E4C377B3-145D-4BB6-A601-671879F48E43}" destId="{909F09C9-9003-4A1C-AE0A-41F86FE8A51F}" srcOrd="0" destOrd="0" presId="urn:microsoft.com/office/officeart/2005/8/layout/hList1"/>
    <dgm:cxn modelId="{22EAAF59-5DC5-4CC3-9A19-0F9F646106B9}" srcId="{419F5EC3-B8BC-4A9D-9DC4-F4F49CF1CFB0}" destId="{44DDE465-95D2-4AF3-9BFF-19F229CD5B6A}" srcOrd="7" destOrd="0" parTransId="{17E219D0-9CF7-40A2-AB60-19C30209023C}" sibTransId="{F01DB614-3687-42E7-B603-AFA84A84236F}"/>
    <dgm:cxn modelId="{7479F45A-D72A-4039-80A2-DB0CBD343EA7}" type="presOf" srcId="{D9C6AD31-A2D1-4EFC-96E8-FEF66D2573F6}" destId="{909F09C9-9003-4A1C-AE0A-41F86FE8A51F}" srcOrd="0" destOrd="6" presId="urn:microsoft.com/office/officeart/2005/8/layout/hList1"/>
    <dgm:cxn modelId="{779FA812-E116-470B-873D-8C374069380F}" srcId="{842B7AC0-C563-4576-9ACE-E35E9C61ACC3}" destId="{F7AFC2F3-7511-454C-A0D2-BBEA855D8F1E}" srcOrd="1" destOrd="0" parTransId="{4391881A-97EA-4258-9543-A4F7E563B25F}" sibTransId="{9F2BC38A-AAE3-4C9F-8B83-600679E2F8DB}"/>
    <dgm:cxn modelId="{1072F078-C61A-4D95-B8F6-E705893000E1}" type="presOf" srcId="{F7AFC2F3-7511-454C-A0D2-BBEA855D8F1E}" destId="{105EDED1-F488-4A32-9883-2CE78E991C15}" srcOrd="0" destOrd="0" presId="urn:microsoft.com/office/officeart/2005/8/layout/hList1"/>
    <dgm:cxn modelId="{C3B38526-14CC-48F9-B219-1DDA3962C0F1}" type="presOf" srcId="{6302BE47-BD02-47D4-ABCF-2FF0A5810251}" destId="{909F09C9-9003-4A1C-AE0A-41F86FE8A51F}" srcOrd="0" destOrd="3" presId="urn:microsoft.com/office/officeart/2005/8/layout/hList1"/>
    <dgm:cxn modelId="{A62FC23D-4658-43A5-8704-847CFAB8328B}" srcId="{17087619-D6C5-43D7-A5B3-75657448D151}" destId="{E4C377B3-145D-4BB6-A601-671879F48E43}" srcOrd="0" destOrd="0" parTransId="{65CE642C-37B4-464E-81AE-F69958E8B655}" sibTransId="{AC9E5A1E-A07D-43AB-97C0-D155BA4DCAE9}"/>
    <dgm:cxn modelId="{A3E66309-F702-4BF7-805B-ACBF51A48A9C}" srcId="{F7AFC2F3-7511-454C-A0D2-BBEA855D8F1E}" destId="{B802E643-E2D6-47DF-B421-6EEAE4DD6752}" srcOrd="4" destOrd="0" parTransId="{EF1F6523-C0A8-4D47-9806-3200114B9353}" sibTransId="{398076B1-F59A-46BA-8090-EA00D8AA30A9}"/>
    <dgm:cxn modelId="{F036D83A-A680-4053-96A4-5016D5EA2258}" srcId="{17087619-D6C5-43D7-A5B3-75657448D151}" destId="{A7E1D0CA-F79E-4AA8-98CB-455B0283496B}" srcOrd="2" destOrd="0" parTransId="{C4423448-81FA-4174-8B8E-E630E38C1E00}" sibTransId="{25565BDD-4385-450A-87A1-CE99BE45FD01}"/>
    <dgm:cxn modelId="{2AAAC628-14DC-4911-BEA6-F2B10B2ED687}" srcId="{419F5EC3-B8BC-4A9D-9DC4-F4F49CF1CFB0}" destId="{F2E5C92D-FA87-4D55-B0D7-B8B5805B4083}" srcOrd="2" destOrd="0" parTransId="{09142497-0236-4E11-8800-DA57A625C681}" sibTransId="{153523F7-D3CC-493E-B59F-FECA4CFC14C6}"/>
    <dgm:cxn modelId="{FD2D421E-2567-4E70-A8CE-FF4EAFFF58B0}" srcId="{842B7AC0-C563-4576-9ACE-E35E9C61ACC3}" destId="{17087619-D6C5-43D7-A5B3-75657448D151}" srcOrd="0" destOrd="0" parTransId="{3EB867E0-12E0-43D0-8DBE-CA229F94552B}" sibTransId="{1D8C86CD-3EBA-4BE6-9539-1981EEB62025}"/>
    <dgm:cxn modelId="{24F155DE-A7BA-404C-B162-DD23A2DFC41A}" type="presParOf" srcId="{D8AE6C8A-6C67-4657-9DB8-D60808951C84}" destId="{498D2CC0-2124-45E1-A5D9-C32F49938785}" srcOrd="0" destOrd="0" presId="urn:microsoft.com/office/officeart/2005/8/layout/hList1"/>
    <dgm:cxn modelId="{B4BFBE63-EF1A-4EF9-B1A4-680B2DF6B9E8}" type="presParOf" srcId="{498D2CC0-2124-45E1-A5D9-C32F49938785}" destId="{ABFD6F22-7BD1-4DC2-ACE0-FBBD767EFCF1}" srcOrd="0" destOrd="0" presId="urn:microsoft.com/office/officeart/2005/8/layout/hList1"/>
    <dgm:cxn modelId="{9FB0E7C2-9F75-4D60-B85F-509D2687212A}" type="presParOf" srcId="{498D2CC0-2124-45E1-A5D9-C32F49938785}" destId="{909F09C9-9003-4A1C-AE0A-41F86FE8A51F}" srcOrd="1" destOrd="0" presId="urn:microsoft.com/office/officeart/2005/8/layout/hList1"/>
    <dgm:cxn modelId="{CA5DB307-1494-438B-A44C-5888DC6DAEC0}" type="presParOf" srcId="{D8AE6C8A-6C67-4657-9DB8-D60808951C84}" destId="{78F246D9-14EF-4D6C-A761-42FB2983A7EF}" srcOrd="1" destOrd="0" presId="urn:microsoft.com/office/officeart/2005/8/layout/hList1"/>
    <dgm:cxn modelId="{B758FE05-F66C-4B2C-AB4B-02E75057D1D3}" type="presParOf" srcId="{D8AE6C8A-6C67-4657-9DB8-D60808951C84}" destId="{0FA3AAC1-1965-4BDD-9893-B2AB6020589B}" srcOrd="2" destOrd="0" presId="urn:microsoft.com/office/officeart/2005/8/layout/hList1"/>
    <dgm:cxn modelId="{55E72258-4254-43DF-B2AC-89FF88E230CF}" type="presParOf" srcId="{0FA3AAC1-1965-4BDD-9893-B2AB6020589B}" destId="{105EDED1-F488-4A32-9883-2CE78E991C15}" srcOrd="0" destOrd="0" presId="urn:microsoft.com/office/officeart/2005/8/layout/hList1"/>
    <dgm:cxn modelId="{C43C3C35-98D0-48E0-B253-2991A42AD6C9}" type="presParOf" srcId="{0FA3AAC1-1965-4BDD-9893-B2AB6020589B}" destId="{BE2D466E-F06C-4CCF-9C04-C5DBAF77F99A}" srcOrd="1" destOrd="0" presId="urn:microsoft.com/office/officeart/2005/8/layout/hList1"/>
    <dgm:cxn modelId="{C4C1FDF3-FC2A-493F-8901-83657399E1D6}" type="presParOf" srcId="{D8AE6C8A-6C67-4657-9DB8-D60808951C84}" destId="{0641D6EF-350B-4B40-8570-EB35D29F3F89}" srcOrd="3" destOrd="0" presId="urn:microsoft.com/office/officeart/2005/8/layout/hList1"/>
    <dgm:cxn modelId="{DCBC3296-3C7C-4243-BCF7-4D4CA896BB34}" type="presParOf" srcId="{D8AE6C8A-6C67-4657-9DB8-D60808951C84}" destId="{7C66E5E1-86F9-46D0-968E-0E0732E23251}" srcOrd="4" destOrd="0" presId="urn:microsoft.com/office/officeart/2005/8/layout/hList1"/>
    <dgm:cxn modelId="{C872D23B-31BD-45AB-B3BE-C17859C22A6C}" type="presParOf" srcId="{7C66E5E1-86F9-46D0-968E-0E0732E23251}" destId="{79A11F23-BC6E-451B-A384-1A2941269C6D}" srcOrd="0" destOrd="0" presId="urn:microsoft.com/office/officeart/2005/8/layout/hList1"/>
    <dgm:cxn modelId="{1BDAE39D-24CD-4C8B-83A9-884F5725D9D7}" type="presParOf" srcId="{7C66E5E1-86F9-46D0-968E-0E0732E23251}" destId="{54D30B06-F93A-4574-A5AA-CBA86ECA6B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01507-FF26-4E11-99E7-BAED65F23E02}">
      <dsp:nvSpPr>
        <dsp:cNvPr id="0" name=""/>
        <dsp:cNvSpPr/>
      </dsp:nvSpPr>
      <dsp:spPr>
        <a:xfrm rot="5400000">
          <a:off x="5730053" y="-2272718"/>
          <a:ext cx="713519" cy="53113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Europa 2020 Strategia na rzecz inteligentnego </a:t>
          </a:r>
          <a:b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 zrównoważonego rozwoju sprzyjającego włączeniu społecznemu</a:t>
          </a:r>
        </a:p>
      </dsp:txBody>
      <dsp:txXfrm rot="-5400000">
        <a:off x="3431146" y="61020"/>
        <a:ext cx="5276503" cy="643857"/>
      </dsp:txXfrm>
    </dsp:sp>
    <dsp:sp modelId="{FAF7F364-7594-4C37-9C03-E28748437B09}">
      <dsp:nvSpPr>
        <dsp:cNvPr id="0" name=""/>
        <dsp:cNvSpPr/>
      </dsp:nvSpPr>
      <dsp:spPr>
        <a:xfrm>
          <a:off x="130697" y="70827"/>
          <a:ext cx="3159502" cy="671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Europejskie</a:t>
          </a:r>
        </a:p>
      </dsp:txBody>
      <dsp:txXfrm>
        <a:off x="163455" y="103585"/>
        <a:ext cx="3093986" cy="605528"/>
      </dsp:txXfrm>
    </dsp:sp>
    <dsp:sp modelId="{0730CC14-919E-40BB-99ED-13DEEE502D3E}">
      <dsp:nvSpPr>
        <dsp:cNvPr id="0" name=""/>
        <dsp:cNvSpPr/>
      </dsp:nvSpPr>
      <dsp:spPr>
        <a:xfrm rot="5400000">
          <a:off x="5191951" y="-955745"/>
          <a:ext cx="1830734" cy="53553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Krajowy Program Rozwoju Ekonomii Społecznej do 2023 roku. Ekonomia solidarności społecznej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Krajowy Program Przeciwdziałania Ubóstwu </a:t>
          </a:r>
          <a:b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 Wykluczeniu Społecznemu. Aktualizacja 2021-2027, </a:t>
          </a:r>
          <a:b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 perspektywą do 2030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Strategia na Rzecz Odpowiedzialnego Rozwoju do roku 2020 z perspektywą do 2030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Krajowa Strategia Rozwoju Regionalnego 2030 </a:t>
          </a:r>
        </a:p>
      </dsp:txBody>
      <dsp:txXfrm rot="-5400000">
        <a:off x="3429661" y="895914"/>
        <a:ext cx="5265946" cy="1651996"/>
      </dsp:txXfrm>
    </dsp:sp>
    <dsp:sp modelId="{7EAAE8E5-7491-4D41-993D-50C532440E70}">
      <dsp:nvSpPr>
        <dsp:cNvPr id="0" name=""/>
        <dsp:cNvSpPr/>
      </dsp:nvSpPr>
      <dsp:spPr>
        <a:xfrm>
          <a:off x="130697" y="1327976"/>
          <a:ext cx="3159502" cy="671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Krajowe</a:t>
          </a:r>
        </a:p>
      </dsp:txBody>
      <dsp:txXfrm>
        <a:off x="163455" y="1360734"/>
        <a:ext cx="3093986" cy="605528"/>
      </dsp:txXfrm>
    </dsp:sp>
    <dsp:sp modelId="{7E18EDC7-57F6-4BB3-B2B5-7D0A5007F06E}">
      <dsp:nvSpPr>
        <dsp:cNvPr id="0" name=""/>
        <dsp:cNvSpPr/>
      </dsp:nvSpPr>
      <dsp:spPr>
        <a:xfrm rot="5400000">
          <a:off x="5896009" y="248310"/>
          <a:ext cx="397462" cy="53385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Strategia Rozwoju Województwa "Małopolska 2030"</a:t>
          </a:r>
        </a:p>
      </dsp:txBody>
      <dsp:txXfrm rot="-5400000">
        <a:off x="3425485" y="2738236"/>
        <a:ext cx="5319108" cy="358658"/>
      </dsp:txXfrm>
    </dsp:sp>
    <dsp:sp modelId="{8D03C2D0-4C61-45F1-8C82-7CD0BC39E9B6}">
      <dsp:nvSpPr>
        <dsp:cNvPr id="0" name=""/>
        <dsp:cNvSpPr/>
      </dsp:nvSpPr>
      <dsp:spPr>
        <a:xfrm>
          <a:off x="130697" y="2612417"/>
          <a:ext cx="3162591" cy="671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Regionalne</a:t>
          </a:r>
        </a:p>
      </dsp:txBody>
      <dsp:txXfrm>
        <a:off x="163455" y="2645175"/>
        <a:ext cx="3097075" cy="605528"/>
      </dsp:txXfrm>
    </dsp:sp>
    <dsp:sp modelId="{40826EDF-988F-4084-A542-E9FD6D1DE14F}">
      <dsp:nvSpPr>
        <dsp:cNvPr id="0" name=""/>
        <dsp:cNvSpPr/>
      </dsp:nvSpPr>
      <dsp:spPr>
        <a:xfrm rot="5400000">
          <a:off x="5052096" y="1596868"/>
          <a:ext cx="2081924" cy="53640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Strategia Rozwoju Miasta - </a:t>
          </a:r>
          <a:r>
            <a:rPr lang="pl-PL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Tarnów 2030 </a:t>
          </a:r>
          <a:r>
            <a:rPr lang="pl-PL" sz="16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</a:t>
          </a:r>
          <a:r>
            <a:rPr lang="pl-PL" sz="1600" b="0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projekt </a:t>
          </a:r>
          <a:br>
            <a:rPr lang="pl-PL" sz="1600" b="0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1600" b="0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 fazie konsultacji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Gminny Program Rewitalizacji dla Miasta Tarnowa na lata 2017-2022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Strategia Rozwoju Elektromobilności dla Tarnowa do roku 2030</a:t>
          </a:r>
          <a:endParaRPr lang="pl-PL" sz="16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Programy lokale i osłonowe na rzecz określonych grup społecznych w tym do gminnej i powiatowej Strategii Rozwiązywania Problemów Społecznych</a:t>
          </a:r>
          <a:endParaRPr lang="pl-PL" sz="16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3411020" y="3339576"/>
        <a:ext cx="5262446" cy="1878662"/>
      </dsp:txXfrm>
    </dsp:sp>
    <dsp:sp modelId="{283686E2-C0C0-4FCC-9BCA-0636D1F7F64A}">
      <dsp:nvSpPr>
        <dsp:cNvPr id="0" name=""/>
        <dsp:cNvSpPr/>
      </dsp:nvSpPr>
      <dsp:spPr>
        <a:xfrm>
          <a:off x="144009" y="4015382"/>
          <a:ext cx="3159502" cy="671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Lokalne</a:t>
          </a:r>
        </a:p>
      </dsp:txBody>
      <dsp:txXfrm>
        <a:off x="176767" y="4048140"/>
        <a:ext cx="3093986" cy="6055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2001D-BFBD-4C6D-B0B0-761B6142AFCF}">
      <dsp:nvSpPr>
        <dsp:cNvPr id="0" name=""/>
        <dsp:cNvSpPr/>
      </dsp:nvSpPr>
      <dsp:spPr>
        <a:xfrm>
          <a:off x="1811506" y="210162"/>
          <a:ext cx="3937739" cy="1174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Strategia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Rozwiązywania Problemów Społecznych Miasta - Tarnów 2030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dokument główny</a:t>
          </a:r>
        </a:p>
      </dsp:txBody>
      <dsp:txXfrm>
        <a:off x="1845907" y="244563"/>
        <a:ext cx="3868937" cy="1105730"/>
      </dsp:txXfrm>
    </dsp:sp>
    <dsp:sp modelId="{EC34DF14-A66E-4ACD-80CB-027CFF7F4879}">
      <dsp:nvSpPr>
        <dsp:cNvPr id="0" name=""/>
        <dsp:cNvSpPr/>
      </dsp:nvSpPr>
      <dsp:spPr>
        <a:xfrm rot="2872532">
          <a:off x="4521852" y="1706752"/>
          <a:ext cx="717865" cy="41108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645178" y="1788969"/>
        <a:ext cx="471213" cy="246652"/>
      </dsp:txXfrm>
    </dsp:sp>
    <dsp:sp modelId="{3FF472E0-C7E6-4209-8F47-F999BF87E25B}">
      <dsp:nvSpPr>
        <dsp:cNvPr id="0" name=""/>
        <dsp:cNvSpPr/>
      </dsp:nvSpPr>
      <dsp:spPr>
        <a:xfrm>
          <a:off x="4090045" y="2473703"/>
          <a:ext cx="3796654" cy="1530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Załącznik nr 2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Analiza zdiagnozowanych problemów społecznych w mieście Tarnowie </a:t>
          </a:r>
          <a:br>
            <a:rPr lang="pl-PL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 uwzględnieniem potrzeb oraz aktywności programowej w ich rozwiązywaniu</a:t>
          </a:r>
          <a:endParaRPr lang="pl-PL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134873" y="2518531"/>
        <a:ext cx="3706998" cy="1440877"/>
      </dsp:txXfrm>
    </dsp:sp>
    <dsp:sp modelId="{0353D8E5-ADA5-48CC-9B43-2C0E6ED3B7EC}">
      <dsp:nvSpPr>
        <dsp:cNvPr id="0" name=""/>
        <dsp:cNvSpPr/>
      </dsp:nvSpPr>
      <dsp:spPr>
        <a:xfrm rot="10834886">
          <a:off x="3282470" y="3009609"/>
          <a:ext cx="717865" cy="41108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405796" y="3091826"/>
        <a:ext cx="471213" cy="246652"/>
      </dsp:txXfrm>
    </dsp:sp>
    <dsp:sp modelId="{DECCB5FE-A6D8-4841-863C-511FF79EA7AD}">
      <dsp:nvSpPr>
        <dsp:cNvPr id="0" name=""/>
        <dsp:cNvSpPr/>
      </dsp:nvSpPr>
      <dsp:spPr>
        <a:xfrm>
          <a:off x="81727" y="2417725"/>
          <a:ext cx="3111032" cy="1554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Załącznik nr 1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Diagnoza sytuacji demograficzno - społecznej Tarnowa</a:t>
          </a:r>
          <a:endParaRPr lang="pl-PL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27247" y="2463245"/>
        <a:ext cx="3019992" cy="1463137"/>
      </dsp:txXfrm>
    </dsp:sp>
    <dsp:sp modelId="{966BCB9D-0095-4AE0-8136-3CAEE8566A60}">
      <dsp:nvSpPr>
        <dsp:cNvPr id="0" name=""/>
        <dsp:cNvSpPr/>
      </dsp:nvSpPr>
      <dsp:spPr>
        <a:xfrm rot="18707700">
          <a:off x="2349203" y="1653399"/>
          <a:ext cx="717865" cy="41108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472529" y="1735616"/>
        <a:ext cx="471213" cy="246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6E0D5-67BB-4FDE-97AC-F10C4D990A7C}">
      <dsp:nvSpPr>
        <dsp:cNvPr id="0" name=""/>
        <dsp:cNvSpPr/>
      </dsp:nvSpPr>
      <dsp:spPr>
        <a:xfrm>
          <a:off x="27473" y="268600"/>
          <a:ext cx="3621269" cy="905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WIZJA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53989" y="295116"/>
        <a:ext cx="3568237" cy="852285"/>
      </dsp:txXfrm>
    </dsp:sp>
    <dsp:sp modelId="{851E7577-F15D-44B1-B73A-68EFCD2A8BDA}">
      <dsp:nvSpPr>
        <dsp:cNvPr id="0" name=""/>
        <dsp:cNvSpPr/>
      </dsp:nvSpPr>
      <dsp:spPr>
        <a:xfrm rot="5433914">
          <a:off x="1597195" y="1210137"/>
          <a:ext cx="640515" cy="90555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C03447-9C0C-4A17-8E53-40C2969EECF5}">
      <dsp:nvSpPr>
        <dsp:cNvPr id="0" name=""/>
        <dsp:cNvSpPr/>
      </dsp:nvSpPr>
      <dsp:spPr>
        <a:xfrm>
          <a:off x="4586" y="2151175"/>
          <a:ext cx="3621269" cy="17798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„Tarnów miastem zintegrowanym społecznie, poprawiającym komfort życia mieszkańców, zaspakajającym ich potrzeby i stwarzającym </a:t>
          </a:r>
          <a:r>
            <a:rPr lang="pl-PL" altLang="pl-PL" sz="16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im </a:t>
          </a:r>
          <a:br>
            <a:rPr lang="pl-PL" altLang="pl-PL" sz="1600" b="1" i="0" kern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altLang="pl-PL" sz="16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możliwości </a:t>
          </a:r>
          <a:r>
            <a:rPr lang="pl-PL" altLang="pl-PL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rozwoju”</a:t>
          </a:r>
          <a:endParaRPr lang="pl-PL" sz="1600" i="0" kern="1200" dirty="0"/>
        </a:p>
      </dsp:txBody>
      <dsp:txXfrm>
        <a:off x="56715" y="2203304"/>
        <a:ext cx="3517011" cy="1675568"/>
      </dsp:txXfrm>
    </dsp:sp>
    <dsp:sp modelId="{293A0C86-7842-4215-8B83-0037D3A36D54}">
      <dsp:nvSpPr>
        <dsp:cNvPr id="0" name=""/>
        <dsp:cNvSpPr/>
      </dsp:nvSpPr>
      <dsp:spPr>
        <a:xfrm>
          <a:off x="4368614" y="269324"/>
          <a:ext cx="3621269" cy="905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MISJA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4395130" y="295840"/>
        <a:ext cx="3568237" cy="852285"/>
      </dsp:txXfrm>
    </dsp:sp>
    <dsp:sp modelId="{89AE6823-9A30-4786-B35E-21EB9401BF22}">
      <dsp:nvSpPr>
        <dsp:cNvPr id="0" name=""/>
        <dsp:cNvSpPr/>
      </dsp:nvSpPr>
      <dsp:spPr>
        <a:xfrm rot="5400488">
          <a:off x="5897561" y="1138385"/>
          <a:ext cx="641826" cy="104143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A7AFD6-5FAD-4CE5-9B0F-D12C24F410B0}">
      <dsp:nvSpPr>
        <dsp:cNvPr id="0" name=""/>
        <dsp:cNvSpPr/>
      </dsp:nvSpPr>
      <dsp:spPr>
        <a:xfrm>
          <a:off x="4132833" y="2151175"/>
          <a:ext cx="4092179" cy="1729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„Rozwijanie dobrych praktyk tarnowskiego systemu zabezpieczenia społecznego koncentrujące się na eliminowaniu problemów jednostkowych</a:t>
          </a:r>
          <a:br>
            <a:rPr lang="pl-PL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społecznych wśród mieszkańców miasta”</a:t>
          </a:r>
          <a:endParaRPr lang="pl-PL" sz="1600" i="0" kern="1200" dirty="0"/>
        </a:p>
      </dsp:txBody>
      <dsp:txXfrm>
        <a:off x="4183501" y="2201843"/>
        <a:ext cx="3990843" cy="1628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B25C7-A0FA-4AB0-BC23-7D98143FBFB3}">
      <dsp:nvSpPr>
        <dsp:cNvPr id="0" name=""/>
        <dsp:cNvSpPr/>
      </dsp:nvSpPr>
      <dsp:spPr>
        <a:xfrm rot="5400000">
          <a:off x="4896745" y="-1620504"/>
          <a:ext cx="1673944" cy="49917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Osoby z trudnościami, zagrożone ubóstwem lub wykluczeniem społecznym</a:t>
          </a:r>
          <a:endParaRPr lang="pl-PL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Osoby i rodziny, które nie są w stanie pokonać trudnych sytuacji życiowych, wykorzystując własne uprawnienia, zasoby i możliwości w tym: osoby niepełnosprawne, beneficjenci rodzinnej i instytucjonalnej pieczy zastępczej, bezrobotni, ofiary i sprawcy przemocy w rodzinie itd.</a:t>
          </a:r>
        </a:p>
      </dsp:txBody>
      <dsp:txXfrm rot="-5400000">
        <a:off x="3237836" y="120120"/>
        <a:ext cx="4910049" cy="1510514"/>
      </dsp:txXfrm>
    </dsp:sp>
    <dsp:sp modelId="{BAE84A0A-8F15-4FC9-8433-77371DF19889}">
      <dsp:nvSpPr>
        <dsp:cNvPr id="0" name=""/>
        <dsp:cNvSpPr/>
      </dsp:nvSpPr>
      <dsp:spPr>
        <a:xfrm>
          <a:off x="139036" y="226390"/>
          <a:ext cx="2959762" cy="12218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Interesariusze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 których kierowane są działania </a:t>
          </a:r>
          <a:b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 ramach Strategii Rozwiązywania Problemów Społecznych</a:t>
          </a:r>
        </a:p>
      </dsp:txBody>
      <dsp:txXfrm>
        <a:off x="198684" y="286038"/>
        <a:ext cx="2840466" cy="1102589"/>
      </dsp:txXfrm>
    </dsp:sp>
    <dsp:sp modelId="{BD4F2F2B-D914-4892-99B7-73C124622E7F}">
      <dsp:nvSpPr>
        <dsp:cNvPr id="0" name=""/>
        <dsp:cNvSpPr/>
      </dsp:nvSpPr>
      <dsp:spPr>
        <a:xfrm rot="5400000">
          <a:off x="4945435" y="122599"/>
          <a:ext cx="1589771" cy="4978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Prezydent, radni miejscy</a:t>
          </a:r>
          <a:endParaRPr lang="pl-PL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Instytucje polityki społecznej w tym Centrum Usług Społecznych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Organizacje pozarządowe</a:t>
          </a:r>
          <a:endParaRPr lang="pl-PL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Członkowie Komisji ds. Rozwiązywania Problemów Alkoholowych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Podmioty ekonomii społecznej itd.</a:t>
          </a:r>
          <a:endParaRPr lang="pl-PL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51042" y="1894598"/>
        <a:ext cx="4900951" cy="1434559"/>
      </dsp:txXfrm>
    </dsp:sp>
    <dsp:sp modelId="{4ED296EA-57E1-4A87-BF39-CCBAD672EA56}">
      <dsp:nvSpPr>
        <dsp:cNvPr id="0" name=""/>
        <dsp:cNvSpPr/>
      </dsp:nvSpPr>
      <dsp:spPr>
        <a:xfrm>
          <a:off x="139036" y="1919342"/>
          <a:ext cx="2959762" cy="12218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Interesariusze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mający wpływ na opracowanie</a:t>
          </a:r>
          <a:b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realizację Strategii Rozwiązywania Problemów Społecznych</a:t>
          </a:r>
        </a:p>
      </dsp:txBody>
      <dsp:txXfrm>
        <a:off x="198684" y="1978990"/>
        <a:ext cx="2840466" cy="1102589"/>
      </dsp:txXfrm>
    </dsp:sp>
    <dsp:sp modelId="{A982BF27-0E23-4164-84C9-86B8DC649BB4}">
      <dsp:nvSpPr>
        <dsp:cNvPr id="0" name=""/>
        <dsp:cNvSpPr/>
      </dsp:nvSpPr>
      <dsp:spPr>
        <a:xfrm rot="5400000">
          <a:off x="5247448" y="1488443"/>
          <a:ext cx="977508" cy="49867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Osoby, rodziny, instytucje w stosunku do których działania nie są kierowane bezpośrednio, ale w pewnym stopniu dotyczą ich skutki tych działań np. wszyscy mieszkańcy miasta, podmioty gospodarcze</a:t>
          </a:r>
        </a:p>
      </dsp:txBody>
      <dsp:txXfrm rot="-5400000">
        <a:off x="3242805" y="3540804"/>
        <a:ext cx="4939077" cy="882072"/>
      </dsp:txXfrm>
    </dsp:sp>
    <dsp:sp modelId="{54A67489-F7A5-4862-BDBE-1B830A5A0522}">
      <dsp:nvSpPr>
        <dsp:cNvPr id="0" name=""/>
        <dsp:cNvSpPr/>
      </dsp:nvSpPr>
      <dsp:spPr>
        <a:xfrm>
          <a:off x="139036" y="3386265"/>
          <a:ext cx="2962656" cy="12218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Interesariusze,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których realizacja Strategii Rozwiązywania Problemów Społecznych, dotyczy w sposób pośredni </a:t>
          </a:r>
        </a:p>
      </dsp:txBody>
      <dsp:txXfrm>
        <a:off x="198684" y="3445913"/>
        <a:ext cx="2843360" cy="1102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D6F22-7BD1-4DC2-ACE0-FBBD767EFCF1}">
      <dsp:nvSpPr>
        <dsp:cNvPr id="0" name=""/>
        <dsp:cNvSpPr/>
      </dsp:nvSpPr>
      <dsp:spPr>
        <a:xfrm>
          <a:off x="0" y="82889"/>
          <a:ext cx="2573276" cy="10293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1</a:t>
          </a: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2889"/>
        <a:ext cx="2573276" cy="1029310"/>
      </dsp:txXfrm>
    </dsp:sp>
    <dsp:sp modelId="{909F09C9-9003-4A1C-AE0A-41F86FE8A51F}">
      <dsp:nvSpPr>
        <dsp:cNvPr id="0" name=""/>
        <dsp:cNvSpPr/>
      </dsp:nvSpPr>
      <dsp:spPr>
        <a:xfrm>
          <a:off x="0" y="1120019"/>
          <a:ext cx="2573276" cy="43714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Wzmacnianie systemu zabezpieczenia społecznego, ze szczególnym uwzględnieniem pomocy społecznej, organizacji rodzinnej pieczy zastępczej i przeciwdziałania skutkom bezrobocia</a:t>
          </a:r>
          <a:endParaRPr lang="pl-PL" sz="1400" b="1" kern="1200" dirty="0"/>
        </a:p>
      </dsp:txBody>
      <dsp:txXfrm>
        <a:off x="0" y="1120019"/>
        <a:ext cx="2573276" cy="4371412"/>
      </dsp:txXfrm>
    </dsp:sp>
    <dsp:sp modelId="{105EDED1-F488-4A32-9883-2CE78E991C15}">
      <dsp:nvSpPr>
        <dsp:cNvPr id="0" name=""/>
        <dsp:cNvSpPr/>
      </dsp:nvSpPr>
      <dsp:spPr>
        <a:xfrm>
          <a:off x="2936173" y="69414"/>
          <a:ext cx="2573276" cy="10293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1</a:t>
          </a: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6173" y="69414"/>
        <a:ext cx="2573276" cy="1029310"/>
      </dsp:txXfrm>
    </dsp:sp>
    <dsp:sp modelId="{BE2D466E-F06C-4CCF-9C04-C5DBAF77F99A}">
      <dsp:nvSpPr>
        <dsp:cNvPr id="0" name=""/>
        <dsp:cNvSpPr/>
      </dsp:nvSpPr>
      <dsp:spPr>
        <a:xfrm>
          <a:off x="2936173" y="1101256"/>
          <a:ext cx="2573276" cy="43714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Realizacja lub współudział                              w realizacji przedsięwzięć zmierzających do umożliwienia osobom i rodzinom przezwyciężania trudnych sytuacji życiowych, których nie są one w stanie pokonać wykorzystując własne uprawnienia, zasoby i możliwości</a:t>
          </a:r>
          <a:endParaRPr lang="pl-PL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Rozbudowa systemu wsparcia na rzecz bezrobotnych i poszukujących pracy mieszkańców miasta oraz lokalnych pracodawców</a:t>
          </a:r>
          <a:endParaRPr lang="pl-PL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Diagnozowanie, monitorowanie                        i wdrażanie procedur zmierzających do zaspokojenia potrzeb mieszkaniowych, w tym dla osób                  z grup szczególnego ryzyka</a:t>
          </a:r>
          <a:endParaRPr lang="pl-PL" sz="1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Rozwijanie i udoskonalanie systemu wsparcia tarnowskich rodzin zastępczych, w ramach rodzinnej pieczy zastępczej</a:t>
          </a:r>
          <a:endParaRPr lang="pl-PL" sz="1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Pomoc osobom bezdomnym                         i zagrożonym bezdomnością</a:t>
          </a:r>
          <a:endParaRPr lang="pl-PL" sz="1200" kern="1200" dirty="0"/>
        </a:p>
      </dsp:txBody>
      <dsp:txXfrm>
        <a:off x="2936173" y="1101256"/>
        <a:ext cx="2573276" cy="4371412"/>
      </dsp:txXfrm>
    </dsp:sp>
    <dsp:sp modelId="{79A11F23-BC6E-451B-A384-1A2941269C6D}">
      <dsp:nvSpPr>
        <dsp:cNvPr id="0" name=""/>
        <dsp:cNvSpPr/>
      </dsp:nvSpPr>
      <dsp:spPr>
        <a:xfrm>
          <a:off x="5869708" y="71946"/>
          <a:ext cx="2573276" cy="10293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Programy lokalne, w które wpisują się zapisy celu strategicznego 1</a:t>
          </a: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200" b="1" kern="1200" dirty="0"/>
        </a:p>
      </dsp:txBody>
      <dsp:txXfrm>
        <a:off x="5869708" y="71946"/>
        <a:ext cx="2573276" cy="1029310"/>
      </dsp:txXfrm>
    </dsp:sp>
    <dsp:sp modelId="{54D30B06-F93A-4574-A5AA-CBA86ECA6B51}">
      <dsp:nvSpPr>
        <dsp:cNvPr id="0" name=""/>
        <dsp:cNvSpPr/>
      </dsp:nvSpPr>
      <dsp:spPr>
        <a:xfrm>
          <a:off x="5869708" y="1101256"/>
          <a:ext cx="2573276" cy="43714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 „Karta Tarnowskiej Rodziny”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 Wspierania Rodziny dla Miasta Tarnowa na lata                    2019-2021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Programu Rozwoju Pieczy Zastępczej dla Miasta Tarnowa na lata 2021-2023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 osłonowy „Pomoc Gminy Miasta Tarnowa w zakresie dożywiania na lata 2019-2023</a:t>
          </a:r>
        </a:p>
      </dsp:txBody>
      <dsp:txXfrm>
        <a:off x="5869708" y="1101256"/>
        <a:ext cx="2573276" cy="4371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D6F22-7BD1-4DC2-ACE0-FBBD767EFCF1}">
      <dsp:nvSpPr>
        <dsp:cNvPr id="0" name=""/>
        <dsp:cNvSpPr/>
      </dsp:nvSpPr>
      <dsp:spPr>
        <a:xfrm>
          <a:off x="2578" y="198758"/>
          <a:ext cx="2514310" cy="1005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2</a:t>
          </a: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" y="198758"/>
        <a:ext cx="2514310" cy="1005724"/>
      </dsp:txXfrm>
    </dsp:sp>
    <dsp:sp modelId="{909F09C9-9003-4A1C-AE0A-41F86FE8A51F}">
      <dsp:nvSpPr>
        <dsp:cNvPr id="0" name=""/>
        <dsp:cNvSpPr/>
      </dsp:nvSpPr>
      <dsp:spPr>
        <a:xfrm>
          <a:off x="2578" y="1204483"/>
          <a:ext cx="2514310" cy="39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Wspieranie rodzin, wspomaganie rozwoju dzieci i młodzieży oraz zapewnienie im opieki, w tym                        w ramach instytucjonalnej                pieczy zastępczej</a:t>
          </a:r>
          <a:endParaRPr lang="pl-PL" sz="1200" b="1" kern="1200" dirty="0"/>
        </a:p>
      </dsp:txBody>
      <dsp:txXfrm>
        <a:off x="2578" y="1204483"/>
        <a:ext cx="2514310" cy="3925349"/>
      </dsp:txXfrm>
    </dsp:sp>
    <dsp:sp modelId="{105EDED1-F488-4A32-9883-2CE78E991C15}">
      <dsp:nvSpPr>
        <dsp:cNvPr id="0" name=""/>
        <dsp:cNvSpPr/>
      </dsp:nvSpPr>
      <dsp:spPr>
        <a:xfrm>
          <a:off x="2868892" y="198758"/>
          <a:ext cx="2514310" cy="1005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2</a:t>
          </a: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892" y="198758"/>
        <a:ext cx="2514310" cy="1005724"/>
      </dsp:txXfrm>
    </dsp:sp>
    <dsp:sp modelId="{BE2D466E-F06C-4CCF-9C04-C5DBAF77F99A}">
      <dsp:nvSpPr>
        <dsp:cNvPr id="0" name=""/>
        <dsp:cNvSpPr/>
      </dsp:nvSpPr>
      <dsp:spPr>
        <a:xfrm>
          <a:off x="2868892" y="1204483"/>
          <a:ext cx="2514310" cy="39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Zintegrowanie działań wzmacniających tarnowskie rodziny, w szczególności rodziny wychowujące małoletnie dzieci. Promowanie prawidłowego modelu rodziny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Wspomaganie dzieci i młodzieży we wszechstronnym rozwoju                                    i kształceniu, wyrównywanie szans edukacyjnych</a:t>
          </a:r>
          <a:endParaRPr lang="pl-PL" sz="1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Poszerzenie dostępności wsparcia specjalistycznego (psychologiczno-pedagogicznego i profilaktyczno-terapeutycznego) na rzecz dzieci                    i młodzieży, w tym z rodzin dysfunkcyjnych</a:t>
          </a:r>
          <a:endParaRPr lang="pl-PL" sz="1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Zintensyfikowanie działań na rzecz dzieci i młodzieży, w tym z rodzin dotkniętych bezradnością opiekuńczo - wychowawczą,                      w zakresie dostępu do alternatywnych form spędzania czasu wolnego</a:t>
          </a:r>
          <a:endParaRPr lang="pl-PL" sz="11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868892" y="1204483"/>
        <a:ext cx="2514310" cy="3925349"/>
      </dsp:txXfrm>
    </dsp:sp>
    <dsp:sp modelId="{79A11F23-BC6E-451B-A384-1A2941269C6D}">
      <dsp:nvSpPr>
        <dsp:cNvPr id="0" name=""/>
        <dsp:cNvSpPr/>
      </dsp:nvSpPr>
      <dsp:spPr>
        <a:xfrm>
          <a:off x="5735206" y="198758"/>
          <a:ext cx="2514310" cy="1005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Programy lokalne, w które wpisują się zapisy celu strategicznego 2</a:t>
          </a:r>
          <a:endParaRPr lang="pl-PL" sz="1200" kern="1200" dirty="0"/>
        </a:p>
      </dsp:txBody>
      <dsp:txXfrm>
        <a:off x="5735206" y="198758"/>
        <a:ext cx="2514310" cy="1005724"/>
      </dsp:txXfrm>
    </dsp:sp>
    <dsp:sp modelId="{54D30B06-F93A-4574-A5AA-CBA86ECA6B51}">
      <dsp:nvSpPr>
        <dsp:cNvPr id="0" name=""/>
        <dsp:cNvSpPr/>
      </dsp:nvSpPr>
      <dsp:spPr>
        <a:xfrm>
          <a:off x="5735206" y="1204483"/>
          <a:ext cx="2514310" cy="39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 „Karta Tarnowskiej Rodziny”</a:t>
          </a:r>
          <a:endParaRPr lang="pl-PL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 Wspierania Rodziny dla Miasta Tarnowa na lata 2019-2021</a:t>
          </a:r>
          <a:endParaRPr lang="pl-PL" sz="1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Programu Rozwoju Pieczy Zastępczej dla Miasta Tarnowa na lata 2021-2023</a:t>
          </a:r>
          <a:endParaRPr lang="pl-PL" sz="1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735206" y="1204483"/>
        <a:ext cx="2514310" cy="39253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D6F22-7BD1-4DC2-ACE0-FBBD767EFCF1}">
      <dsp:nvSpPr>
        <dsp:cNvPr id="0" name=""/>
        <dsp:cNvSpPr/>
      </dsp:nvSpPr>
      <dsp:spPr>
        <a:xfrm>
          <a:off x="144014" y="1141739"/>
          <a:ext cx="2515149" cy="7833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3</a:t>
          </a: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/>
        </a:p>
      </dsp:txBody>
      <dsp:txXfrm>
        <a:off x="144014" y="1141739"/>
        <a:ext cx="2515149" cy="783388"/>
      </dsp:txXfrm>
    </dsp:sp>
    <dsp:sp modelId="{909F09C9-9003-4A1C-AE0A-41F86FE8A51F}">
      <dsp:nvSpPr>
        <dsp:cNvPr id="0" name=""/>
        <dsp:cNvSpPr/>
      </dsp:nvSpPr>
      <dsp:spPr>
        <a:xfrm>
          <a:off x="144014" y="1917829"/>
          <a:ext cx="2515149" cy="20705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Rozbudowa systemu wsparcia długotrwale                           i przewlekle chorych, niepełnosprawnych                              i starszych mieszkańców miasta</a:t>
          </a:r>
          <a:endParaRPr lang="pl-PL" sz="1200" b="1" kern="1200" dirty="0"/>
        </a:p>
      </dsp:txBody>
      <dsp:txXfrm>
        <a:off x="144014" y="1917829"/>
        <a:ext cx="2515149" cy="2070521"/>
      </dsp:txXfrm>
    </dsp:sp>
    <dsp:sp modelId="{105EDED1-F488-4A32-9883-2CE78E991C15}">
      <dsp:nvSpPr>
        <dsp:cNvPr id="0" name=""/>
        <dsp:cNvSpPr/>
      </dsp:nvSpPr>
      <dsp:spPr>
        <a:xfrm>
          <a:off x="3024338" y="76063"/>
          <a:ext cx="2894408" cy="10060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3</a:t>
          </a:r>
          <a:endParaRPr lang="pl-PL" sz="1200" kern="1200" dirty="0"/>
        </a:p>
      </dsp:txBody>
      <dsp:txXfrm>
        <a:off x="3024338" y="76063"/>
        <a:ext cx="2894408" cy="1006059"/>
      </dsp:txXfrm>
    </dsp:sp>
    <dsp:sp modelId="{BE2D466E-F06C-4CCF-9C04-C5DBAF77F99A}">
      <dsp:nvSpPr>
        <dsp:cNvPr id="0" name=""/>
        <dsp:cNvSpPr/>
      </dsp:nvSpPr>
      <dsp:spPr>
        <a:xfrm>
          <a:off x="3024325" y="1082203"/>
          <a:ext cx="2894182" cy="40210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2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Promowanie i wdrażanie działań profilaktyczno - wspierających na rzecz długotrwale i przewlekle chorych, niepełnosprawnych i starszych mieszkańców miasta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2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Podnoszenie jakości usług medycznych,                    w tym rehabilitacyjnych dla mieszkańców miasta, ze szczególnym uwzględnieniem osób długotrwale i przewlekle chorych, niepełnosprawnych i starszych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2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Dostosowywanie i rozwój systemu usług opieki długoterminowej, świadczonych na rzecz osób długotrwale i przewlekle chorych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2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Rozwijanie aktywnych form uczestnictwa osób niepełnosprawnych w życiu społecznym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2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Ograniczanie skutków niepełnosprawności oraz aktywizacja społeczna i zawodowa niepełnosprawnych mieszkańców miasta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2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Dobre praktyki na rzecz osób długotrwale i przewlekle chorych, niepełnosprawnych, starszych, ich rodzin i przyjaciół</a:t>
          </a:r>
        </a:p>
      </dsp:txBody>
      <dsp:txXfrm>
        <a:off x="3024325" y="1082203"/>
        <a:ext cx="2894182" cy="4021025"/>
      </dsp:txXfrm>
    </dsp:sp>
    <dsp:sp modelId="{79A11F23-BC6E-451B-A384-1A2941269C6D}">
      <dsp:nvSpPr>
        <dsp:cNvPr id="0" name=""/>
        <dsp:cNvSpPr/>
      </dsp:nvSpPr>
      <dsp:spPr>
        <a:xfrm>
          <a:off x="6120679" y="927168"/>
          <a:ext cx="2064126" cy="7726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Programy lokalne, w które wpisują się zapisy celu strategicznego 3</a:t>
          </a: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0679" y="927168"/>
        <a:ext cx="2064126" cy="772687"/>
      </dsp:txXfrm>
    </dsp:sp>
    <dsp:sp modelId="{54D30B06-F93A-4574-A5AA-CBA86ECA6B51}">
      <dsp:nvSpPr>
        <dsp:cNvPr id="0" name=""/>
        <dsp:cNvSpPr/>
      </dsp:nvSpPr>
      <dsp:spPr>
        <a:xfrm>
          <a:off x="6120679" y="1695553"/>
          <a:ext cx="2081861" cy="2134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 Działań na rzecz Osób Niepełnosprawnych </a:t>
          </a:r>
          <a:b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w Mieście Tarnowie na lata 2021-2025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Program „Karta Tarnowskiego Seniora”</a:t>
          </a:r>
          <a:endParaRPr lang="pl-PL" sz="1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120679" y="1695553"/>
        <a:ext cx="2081861" cy="21347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D6F22-7BD1-4DC2-ACE0-FBBD767EFCF1}">
      <dsp:nvSpPr>
        <dsp:cNvPr id="0" name=""/>
        <dsp:cNvSpPr/>
      </dsp:nvSpPr>
      <dsp:spPr>
        <a:xfrm>
          <a:off x="2571" y="609108"/>
          <a:ext cx="2507456" cy="10029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Cel strategiczny 4</a:t>
          </a: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" y="609108"/>
        <a:ext cx="2507456" cy="1002982"/>
      </dsp:txXfrm>
    </dsp:sp>
    <dsp:sp modelId="{909F09C9-9003-4A1C-AE0A-41F86FE8A51F}">
      <dsp:nvSpPr>
        <dsp:cNvPr id="0" name=""/>
        <dsp:cNvSpPr/>
      </dsp:nvSpPr>
      <dsp:spPr>
        <a:xfrm>
          <a:off x="2571" y="1612091"/>
          <a:ext cx="25074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Rozwój warunków sprzyjających aktywności mieszkańców miasta do uczestnictwa w sporcie </a:t>
          </a:r>
          <a:br>
            <a:rPr lang="pl-PL" sz="1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 rekreacji</a:t>
          </a:r>
          <a:endParaRPr lang="pl-PL" sz="1200" b="1" kern="1200" dirty="0"/>
        </a:p>
      </dsp:txBody>
      <dsp:txXfrm>
        <a:off x="2571" y="1612091"/>
        <a:ext cx="2507456" cy="2854800"/>
      </dsp:txXfrm>
    </dsp:sp>
    <dsp:sp modelId="{105EDED1-F488-4A32-9883-2CE78E991C15}">
      <dsp:nvSpPr>
        <dsp:cNvPr id="0" name=""/>
        <dsp:cNvSpPr/>
      </dsp:nvSpPr>
      <dsp:spPr>
        <a:xfrm>
          <a:off x="2861071" y="609108"/>
          <a:ext cx="2507456" cy="10029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Kierunki niezbędnych działań do celu strategicznego 4</a:t>
          </a:r>
          <a:endParaRPr lang="pl-PL" sz="1200" kern="1200" dirty="0"/>
        </a:p>
      </dsp:txBody>
      <dsp:txXfrm>
        <a:off x="2861071" y="609108"/>
        <a:ext cx="2507456" cy="1002982"/>
      </dsp:txXfrm>
    </dsp:sp>
    <dsp:sp modelId="{BE2D466E-F06C-4CCF-9C04-C5DBAF77F99A}">
      <dsp:nvSpPr>
        <dsp:cNvPr id="0" name=""/>
        <dsp:cNvSpPr/>
      </dsp:nvSpPr>
      <dsp:spPr>
        <a:xfrm>
          <a:off x="2861071" y="1612091"/>
          <a:ext cx="25074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Aktywizacja i integracja sportowa mieszkańców Tarnowa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Organizacja bezpiecznych                           i atrakcyjnych imprez sportowo – rekreacyjnych</a:t>
          </a:r>
          <a:endParaRPr lang="pl-PL" sz="1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861071" y="1612091"/>
        <a:ext cx="2507456" cy="2854800"/>
      </dsp:txXfrm>
    </dsp:sp>
    <dsp:sp modelId="{79A11F23-BC6E-451B-A384-1A2941269C6D}">
      <dsp:nvSpPr>
        <dsp:cNvPr id="0" name=""/>
        <dsp:cNvSpPr/>
      </dsp:nvSpPr>
      <dsp:spPr>
        <a:xfrm>
          <a:off x="5719571" y="609108"/>
          <a:ext cx="2507456" cy="10029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Uchwała, w którą wpisują się zapisy celu strategicznego 4</a:t>
          </a:r>
          <a:endParaRPr lang="pl-PL" sz="1200" kern="1200" dirty="0"/>
        </a:p>
      </dsp:txBody>
      <dsp:txXfrm>
        <a:off x="5719571" y="609108"/>
        <a:ext cx="2507456" cy="1002982"/>
      </dsp:txXfrm>
    </dsp:sp>
    <dsp:sp modelId="{54D30B06-F93A-4574-A5AA-CBA86ECA6B51}">
      <dsp:nvSpPr>
        <dsp:cNvPr id="0" name=""/>
        <dsp:cNvSpPr/>
      </dsp:nvSpPr>
      <dsp:spPr>
        <a:xfrm>
          <a:off x="5719571" y="1612091"/>
          <a:ext cx="25074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Uchwała Nr VII/65/2011 Rady Miejskiej w Tarnowie z dnia </a:t>
          </a:r>
          <a:b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24 lutego 2011 r. w sprawie określenia warunków i trybu finasowania rozwoju sportu na terenie Gminy Miasta Tarnowa</a:t>
          </a:r>
          <a:endParaRPr lang="pl-PL" sz="1200" kern="1200" dirty="0"/>
        </a:p>
      </dsp:txBody>
      <dsp:txXfrm>
        <a:off x="5719571" y="1612091"/>
        <a:ext cx="2507456" cy="2854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2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5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2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2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1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05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5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8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6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8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8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8702-691D-4893-A1E6-F3D904D18DAC}" type="datetimeFigureOut">
              <a:rPr lang="pl-PL" smtClean="0"/>
              <a:pPr/>
              <a:t>2022-04-08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628D-835C-4127-A732-B2A7102910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7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0" y="619100"/>
            <a:ext cx="1611050" cy="412456"/>
          </a:xfrm>
          <a:prstGeom prst="rect">
            <a:avLst/>
          </a:prstGeom>
        </p:spPr>
      </p:pic>
      <p:sp>
        <p:nvSpPr>
          <p:cNvPr id="7" name="Prostokąt 11"/>
          <p:cNvSpPr>
            <a:spLocks noChangeArrowheads="1"/>
          </p:cNvSpPr>
          <p:nvPr/>
        </p:nvSpPr>
        <p:spPr bwMode="auto">
          <a:xfrm>
            <a:off x="2251599" y="619100"/>
            <a:ext cx="7777163" cy="26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pl-PL" altLang="pl-P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STRATEGIA ROZWIĄZYWANIA</a:t>
            </a:r>
            <a:br>
              <a:rPr lang="pl-PL" altLang="pl-P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pl-PL" altLang="pl-P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PROBLEMÓW SPOŁECZNYCH</a:t>
            </a:r>
            <a:br>
              <a:rPr lang="pl-PL" altLang="pl-P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pl-PL" altLang="pl-P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MIASTA – TARNÓW 2030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34" y="3301566"/>
            <a:ext cx="4285669" cy="32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" y="690120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1596995" y="784211"/>
            <a:ext cx="8229600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400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WIZJA I MISJA</a:t>
            </a:r>
            <a:br>
              <a:rPr lang="pl-PL" sz="2400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042864"/>
              </p:ext>
            </p:extLst>
          </p:nvPr>
        </p:nvGraphicFramePr>
        <p:xfrm>
          <a:off x="1596995" y="1999588"/>
          <a:ext cx="82296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3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" y="690120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1859872" y="766963"/>
            <a:ext cx="8229600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ADRESACI WDRAŻANYCH DZIAŁAŃ STRATEGICZNYCH I INTERESARIUSZE STRATEGII</a:t>
            </a:r>
            <a:endParaRPr lang="pl-PL" altLang="pl-PL" sz="3000" b="1" dirty="0"/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872848"/>
              </p:ext>
            </p:extLst>
          </p:nvPr>
        </p:nvGraphicFramePr>
        <p:xfrm>
          <a:off x="1859872" y="2097343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08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8" y="707875"/>
            <a:ext cx="1611050" cy="412456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2464664" y="109387"/>
            <a:ext cx="7886700" cy="1196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MAPA IDENTYFIKOWANYCH WŚRÓD MIESZKAŃCÓW MIASTA - BENEFICJENTÓW SYSTEMU POMOCY SPOŁECZNEJ, PROBLEMÓW SPOŁECZNYCH</a:t>
            </a:r>
            <a:endParaRPr lang="pl-PL" altLang="pl-PL" sz="3000" b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68" y="1306362"/>
            <a:ext cx="7913687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1" y="612490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2091801" y="240721"/>
            <a:ext cx="822960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 STRATEGICZNY 1 PROJEKTOWANYCH ZMIAN WRAZ Z KIERUNKAMI NIEZBĘDNYCH DZIAŁAŃ </a:t>
            </a:r>
            <a:endParaRPr lang="pl-PL" altLang="pl-PL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534795"/>
              </p:ext>
            </p:extLst>
          </p:nvPr>
        </p:nvGraphicFramePr>
        <p:xfrm>
          <a:off x="2091801" y="1210831"/>
          <a:ext cx="8445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0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3" y="690120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2304866" y="434880"/>
            <a:ext cx="8229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  STRATEGICZNY 2  PROJEKTOWANYCH ZMIAN WRAZ Z KIERUNKAMI NIEZBĘDNYCH DZIAŁAŃ </a:t>
            </a:r>
            <a:endParaRPr lang="pl-PL" altLang="pl-PL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668908"/>
              </p:ext>
            </p:extLst>
          </p:nvPr>
        </p:nvGraphicFramePr>
        <p:xfrm>
          <a:off x="2011903" y="1341338"/>
          <a:ext cx="82520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89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2" y="690120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2402520" y="505029"/>
            <a:ext cx="8229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 STRATEGICZNY 3 PROJEKTOWANYCH ZMIAN WRAZ Z KIERUNKAMI NIEZBĘDNYCH DZIAŁAŃ </a:t>
            </a:r>
            <a:endParaRPr lang="pl-PL" altLang="pl-PL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859357"/>
              </p:ext>
            </p:extLst>
          </p:nvPr>
        </p:nvGraphicFramePr>
        <p:xfrm>
          <a:off x="2127312" y="1525226"/>
          <a:ext cx="8424936" cy="555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8" y="690120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2402520" y="432798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 STRATEGICZNY 4  PROJEKTOWANYCH ZMIAN WRAZ Z KIERUNKAMI NIEZBĘDNYCH DZIAŁAŃ </a:t>
            </a:r>
            <a:endParaRPr lang="pl-PL" altLang="pl-PL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003551"/>
              </p:ext>
            </p:extLst>
          </p:nvPr>
        </p:nvGraphicFramePr>
        <p:xfrm>
          <a:off x="2145068" y="1664310"/>
          <a:ext cx="8229600" cy="50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56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1" y="690120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2402520" y="637583"/>
            <a:ext cx="8229600" cy="927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 STRATEGICZNY 5 PROJEKTOWANYCH ZMIAN WRAZ Z KIERUNKAMI NIEZBĘDNYCH DZIAŁAŃ </a:t>
            </a:r>
            <a:endParaRPr lang="pl-PL" altLang="pl-PL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634642"/>
              </p:ext>
            </p:extLst>
          </p:nvPr>
        </p:nvGraphicFramePr>
        <p:xfrm>
          <a:off x="2207211" y="1564683"/>
          <a:ext cx="8215174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10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6" y="690119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2464664" y="102450"/>
            <a:ext cx="8229600" cy="1000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 STRATEGICZNY 6 PROJEKTOWANYCH ZMIAN WRAZ Z KIERUNKAMI NIEZBĘDNYCH DZIAŁAŃ</a:t>
            </a:r>
            <a:endParaRPr lang="pl-PL" altLang="pl-PL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080166"/>
              </p:ext>
            </p:extLst>
          </p:nvPr>
        </p:nvGraphicFramePr>
        <p:xfrm>
          <a:off x="2224966" y="1381270"/>
          <a:ext cx="8363272" cy="530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87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4" y="690119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2526807" y="482829"/>
            <a:ext cx="8229600" cy="1000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 STRATEGICZNY 7 PROJEKTOWANYCH ZMIAN WRAZ Z KIERUNKAMI NIEZBĘDNYCH DZIAŁAŃ </a:t>
            </a:r>
            <a:endParaRPr lang="pl-PL" altLang="pl-PL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156844"/>
              </p:ext>
            </p:extLst>
          </p:nvPr>
        </p:nvGraphicFramePr>
        <p:xfrm>
          <a:off x="2313744" y="1482954"/>
          <a:ext cx="83632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58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" y="636856"/>
            <a:ext cx="1611050" cy="412456"/>
          </a:xfrm>
          <a:prstGeom prst="rect">
            <a:avLst/>
          </a:prstGeom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2402520" y="15016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>
              <a:buFont typeface="Wingdings 3" panose="05040102010807070707" pitchFamily="18" charset="2"/>
              <a:buNone/>
              <a:defRPr/>
            </a:pPr>
            <a:r>
              <a:rPr lang="pl-PL" altLang="pl-PL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WPROWADZENIE</a:t>
            </a:r>
          </a:p>
          <a:p>
            <a:pPr marL="107950">
              <a:buFont typeface="Wingdings 3" panose="05040102010807070707" pitchFamily="18" charset="2"/>
              <a:buNone/>
              <a:defRPr/>
            </a:pPr>
            <a:endParaRPr lang="pl-PL" altLang="pl-PL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07950">
              <a:buFont typeface="Wingdings 3" panose="05040102010807070707" pitchFamily="18" charset="2"/>
              <a:buNone/>
              <a:defRPr/>
            </a:pPr>
            <a:endParaRPr lang="pl-PL" altLang="pl-PL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07950">
              <a:buFont typeface="Wingdings 3" panose="05040102010807070707" pitchFamily="18" charset="2"/>
              <a:buNone/>
              <a:defRPr/>
            </a:pPr>
            <a:r>
              <a:rPr lang="pl-PL" altLang="pl-PL" b="1" i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„Strategia Rozwiązywania Problemów Społecznych                        Miasta Tarnowa – Tarnów 2030</a:t>
            </a:r>
          </a:p>
          <a:p>
            <a:pPr marL="107950">
              <a:buFont typeface="Wingdings 3" panose="05040102010807070707" pitchFamily="18" charset="2"/>
              <a:buNone/>
              <a:defRPr/>
            </a:pPr>
            <a:r>
              <a:rPr lang="pl-PL" altLang="pl-PL" dirty="0">
                <a:latin typeface="Times New Roman" panose="02020603050405020304" pitchFamily="18" charset="0"/>
                <a:cs typeface="Calibri" panose="020F0502020204030204" pitchFamily="34" charset="0"/>
              </a:rPr>
              <a:t>to kluczowy dokument strategiczny określający kierunki długofalowej polityki społecznej i działania służące rozwiązywaniu problemów społecznych, w zmieniających się warunkach wewnętrznych i zewnętrznych funkcjonowania                    w strukturach Unii Europejskiej.</a:t>
            </a:r>
            <a:r>
              <a:rPr lang="pl-PL" altLang="pl-PL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1830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" y="690120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1965757" y="1102576"/>
            <a:ext cx="8229600" cy="1439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ŹRÓDŁA FINANSOWANIA STRATEGII</a:t>
            </a:r>
            <a:r>
              <a:rPr lang="pl-PL" altLang="pl-PL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Strategia finansowana będzie ze środków pochodzących z:</a:t>
            </a:r>
            <a:br>
              <a:rPr lang="pl-PL" altLang="pl-PL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altLang="pl-PL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05779"/>
              </p:ext>
            </p:extLst>
          </p:nvPr>
        </p:nvGraphicFramePr>
        <p:xfrm>
          <a:off x="1965757" y="2213964"/>
          <a:ext cx="8435280" cy="442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16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" y="690120"/>
            <a:ext cx="1611050" cy="412456"/>
          </a:xfrm>
          <a:prstGeom prst="rect">
            <a:avLst/>
          </a:prstGeom>
        </p:spPr>
      </p:pic>
      <p:sp>
        <p:nvSpPr>
          <p:cNvPr id="3" name="Rectangle 1"/>
          <p:cNvSpPr txBox="1">
            <a:spLocks/>
          </p:cNvSpPr>
          <p:nvPr/>
        </p:nvSpPr>
        <p:spPr>
          <a:xfrm>
            <a:off x="2402520" y="260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lnSpc>
                <a:spcPct val="115000"/>
              </a:lnSpc>
            </a:pPr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 ŚRODKÓW PLANOWANYCH                                          NA  REALIZCJĘ STARTEGII</a:t>
            </a:r>
          </a:p>
        </p:txBody>
      </p:sp>
      <p:graphicFrame>
        <p:nvGraphicFramePr>
          <p:cNvPr id="4" name="Symbol zastępczy zawartości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935987"/>
              </p:ext>
            </p:extLst>
          </p:nvPr>
        </p:nvGraphicFramePr>
        <p:xfrm>
          <a:off x="1373656" y="1696124"/>
          <a:ext cx="9444687" cy="48338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04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3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30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3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30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30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30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430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430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03904">
                <a:tc rowSpan="2">
                  <a:txBody>
                    <a:bodyPr/>
                    <a:lstStyle/>
                    <a:p>
                      <a:pPr algn="ctr"/>
                      <a:endParaRPr lang="pl-PL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6" marB="45736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Ramy finansowe (w zł)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6" marB="45736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3" marB="457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62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 strategiczny 1</a:t>
                      </a:r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 strategiczny 2</a:t>
                      </a:r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 strategiczny 3</a:t>
                      </a:r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 strategiczny 4</a:t>
                      </a:r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 strategiczny 5</a:t>
                      </a:r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 strategiczny 6</a:t>
                      </a:r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 strategiczny 7</a:t>
                      </a:r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3353">
                <a:tc>
                  <a:txBody>
                    <a:bodyPr/>
                    <a:lstStyle/>
                    <a:p>
                      <a:pPr marL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Budżet GMT</a:t>
                      </a:r>
                    </a:p>
                    <a:p>
                      <a:pPr marL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65.224.741,37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184.598.683,25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317.627163,38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3.393.000,00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9.530.000,00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23.419.047,15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1.360000,00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605.152.635,15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3302">
                <a:tc>
                  <a:txBody>
                    <a:bodyPr/>
                    <a:lstStyle/>
                    <a:p>
                      <a:pPr marL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Środki własne realizatora zadania</a:t>
                      </a:r>
                    </a:p>
                    <a:p>
                      <a:pPr marL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925.000,00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4.995.000,00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5.920.800,00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3353">
                <a:tc>
                  <a:txBody>
                    <a:bodyPr/>
                    <a:lstStyle/>
                    <a:p>
                      <a:pPr marL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Środki zewnętrzne</a:t>
                      </a:r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93.396.044,25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101.486.142,96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401.336.028,13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550.000,00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1.730.000,00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598.498.215,34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3353">
                <a:tc>
                  <a:txBody>
                    <a:bodyPr/>
                    <a:lstStyle/>
                    <a:p>
                      <a:pPr marL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 </a:t>
                      </a:r>
                    </a:p>
                    <a:p>
                      <a:pPr marL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2021-2030</a:t>
                      </a: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153.620.785,62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286.084.826,21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718.963.191,51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4.868.000,00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16.255.000,00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39.285600,75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1.360.000,00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1.220.437.404,09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0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" y="690120"/>
            <a:ext cx="1611050" cy="412456"/>
          </a:xfrm>
          <a:prstGeom prst="rect">
            <a:avLst/>
          </a:prstGeom>
        </p:spPr>
      </p:pic>
      <p:sp>
        <p:nvSpPr>
          <p:cNvPr id="3" name="Rectangle 1"/>
          <p:cNvSpPr txBox="1">
            <a:spLocks/>
          </p:cNvSpPr>
          <p:nvPr/>
        </p:nvSpPr>
        <p:spPr>
          <a:xfrm>
            <a:off x="2402520" y="837680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SPOSOBY REALIZACJI I MONITORINGU STRATEGII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402520" y="1725913"/>
            <a:ext cx="8229600" cy="51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Wdrażanie Strategii będzie polegało na realizacji sformułowanych w niej celów strategicznych i kierunków</a:t>
            </a: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niezbędnych działań, za pomocą programów lokalnych, osłonowych i branżowych zarówno kontynuowanych jak i nowych, zmierzających do rozwiązywania zdiagnozowanych w społeczności lokalnej Tarnowa problemów społecznych.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realizacji zapisów Strategii, będzie prowadzony w oparciu o katalog wskaźników powiązanych </a:t>
            </a: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diagnozą demograficzno - społeczną, stanowiącą załącznik do Strategii. Wskaźniki</a:t>
            </a: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wyznaczone dla celów strategicznych oraz wskaźniki programów przewidzianych do realizacji w ramach</a:t>
            </a: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rozwiązywania zdiagnozowanych problemów społeczności lokalnej Tarnowa.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Przygotowywany corocznie raport monitoringowy, dotyczyć będzie stanu realizacji Strategii </a:t>
            </a: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przedstawiany będzie Prezydentowi Miasta Tarnowa.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Obok prowadzonego cyklicznie monitoringu, Strategia podlegać będzie procesowi ewaluacji, który</a:t>
            </a: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przeprowadzony zostanie w ostatniej fazie realizacji dokumentu, czyli po </a:t>
            </a: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2030.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Corocznie po uzyskaniu akceptacji Raportu monitoringowego, będzie przedkładany Radzie Miejskiej </a:t>
            </a: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Tarnowie, dokument aktualizujący obowiązującą Strategię, do przyjęcia w drodze uchwały.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celu wypełnienia powyższych zapisów powołany zostanie Zespół ds. wdrażania, monitorowania </a:t>
            </a: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 aktualizacji, Strategii Rozwiązywania Problemów Społecznych Miasta - Tarnów 2030. 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Koordynatorem realizacji działań wyznaczonych w Strategii Rozwiązywania Problemów Społecznych</a:t>
            </a: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Miasta - Tarnów 2030, będzie Centrum Usług Społecznych w Tarnowie.</a:t>
            </a:r>
          </a:p>
          <a:p>
            <a:pPr>
              <a:defRPr/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pl-PL" altLang="pl-PL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" y="690120"/>
            <a:ext cx="1611050" cy="412456"/>
          </a:xfrm>
          <a:prstGeom prst="rect">
            <a:avLst/>
          </a:prstGeom>
        </p:spPr>
      </p:pic>
      <p:sp>
        <p:nvSpPr>
          <p:cNvPr id="3" name="Tytuł 1"/>
          <p:cNvSpPr>
            <a:spLocks noGrp="1"/>
          </p:cNvSpPr>
          <p:nvPr>
            <p:ph type="ctrTitle"/>
          </p:nvPr>
        </p:nvSpPr>
        <p:spPr>
          <a:xfrm>
            <a:off x="2402520" y="1616691"/>
            <a:ext cx="7772400" cy="873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48" y="2828152"/>
            <a:ext cx="4613221" cy="349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0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0" y="619100"/>
            <a:ext cx="1611050" cy="412456"/>
          </a:xfrm>
          <a:prstGeom prst="rect">
            <a:avLst/>
          </a:prstGeom>
        </p:spPr>
      </p:pic>
      <p:sp>
        <p:nvSpPr>
          <p:cNvPr id="8" name="Rectangle 1"/>
          <p:cNvSpPr txBox="1">
            <a:spLocks/>
          </p:cNvSpPr>
          <p:nvPr/>
        </p:nvSpPr>
        <p:spPr>
          <a:xfrm>
            <a:off x="2171700" y="1625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PODSTAWY PRAWNE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949911" y="1767562"/>
            <a:ext cx="1015605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>
              <a:buFont typeface="Wingdings 3" panose="05040102010807070707" pitchFamily="18" charset="2"/>
              <a:buNone/>
            </a:pPr>
            <a:r>
              <a:rPr lang="pl-PL" alt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Strategia Rozwiązywania Problemów Społecznych</a:t>
            </a:r>
            <a: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dokumentem uwarunkowanym prawnie. </a:t>
            </a:r>
          </a:p>
          <a:p>
            <a:pPr marL="108000">
              <a:buFont typeface="Wingdings 3" panose="05040102010807070707" pitchFamily="18" charset="2"/>
              <a:buNone/>
            </a:pPr>
            <a:r>
              <a:rPr lang="pl-PL" alt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Obowiązek jej opracowania wynika wprost z zapisów </a:t>
            </a:r>
            <a: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art.16b ust. 1. </a:t>
            </a:r>
            <a:b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ustawy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dnia 12 marca 2004 r. </a:t>
            </a:r>
            <a: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alt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pomocy </a:t>
            </a:r>
            <a: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społecznej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Dz.U. z 2021 r. poz. 2268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2270 oraz z 2022 r. poz.1 i 66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altLang="pl-PL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</a:t>
            </a:r>
            <a:r>
              <a:rPr lang="pl-PL" altLang="pl-P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17 ust. 1 pkt 1 i art. 19 pkt </a:t>
            </a:r>
            <a:r>
              <a:rPr lang="pl-PL" altLang="pl-PL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</a:t>
            </a:r>
            <a: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pl-PL" alt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ramach zadań własnych gminy i powiatu </a:t>
            </a:r>
            <a: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przewiduje: </a:t>
            </a:r>
            <a:br>
              <a:rPr lang="pl-PL" alt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altLang="pl-P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opracowanie </a:t>
            </a:r>
            <a:r>
              <a:rPr lang="pl-PL" altLang="pl-P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realizację gminnej oraz powiatowej strategii rozwiązywania problemów społecznych ze szczególnym uwzględnieniem programów pomocy społecznej, </a:t>
            </a:r>
            <a:r>
              <a:rPr lang="pl-PL" altLang="pl-P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profilaktyki i rozwiązywania problemów </a:t>
            </a:r>
            <a:r>
              <a:rPr lang="pl-PL" altLang="pl-P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alkoholowych, wspierania osób niepełnosprawnych i innych, których celem jest integracja osób i rodzin </a:t>
            </a:r>
            <a:r>
              <a:rPr lang="pl-PL" altLang="pl-P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altLang="pl-P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 szczególnego ryzyka”.</a:t>
            </a:r>
          </a:p>
        </p:txBody>
      </p:sp>
    </p:spTree>
    <p:extLst>
      <p:ext uri="{BB962C8B-B14F-4D97-AF65-F5344CB8AC3E}">
        <p14:creationId xmlns:p14="http://schemas.microsoft.com/office/powerpoint/2010/main" val="42871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" y="610223"/>
            <a:ext cx="1611050" cy="412456"/>
          </a:xfrm>
          <a:prstGeom prst="rect">
            <a:avLst/>
          </a:prstGeom>
        </p:spPr>
      </p:pic>
      <p:sp>
        <p:nvSpPr>
          <p:cNvPr id="8" name="Rectangle 1"/>
          <p:cNvSpPr txBox="1">
            <a:spLocks/>
          </p:cNvSpPr>
          <p:nvPr/>
        </p:nvSpPr>
        <p:spPr>
          <a:xfrm>
            <a:off x="2120098" y="8164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PODSTAWY STRATEGICZNO - PROGRAMOWE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1948648" y="2817227"/>
            <a:ext cx="8229600" cy="297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>
              <a:buFont typeface="Wingdings 3" panose="05040102010807070707" pitchFamily="18" charset="2"/>
              <a:buNone/>
            </a:pPr>
            <a:r>
              <a:rPr lang="pl-PL" altLang="pl-PL" b="1" i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„Strategia Rozwiązywania Problemów Społecznych                        Miasta – Tarnów 2030</a:t>
            </a:r>
            <a:r>
              <a:rPr lang="pl-PL" altLang="pl-PL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altLang="pl-PL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</a:t>
            </a:r>
            <a:r>
              <a:rPr lang="pl-PL" altLang="pl-PL" dirty="0">
                <a:latin typeface="Times New Roman" panose="02020603050405020304" pitchFamily="18" charset="0"/>
                <a:cs typeface="Calibri" panose="020F0502020204030204" pitchFamily="34" charset="0"/>
              </a:rPr>
              <a:t>jest zgodna z założeniami polityki odnoszącymi się do polityki społecznej zawartymi w dokumentach strategicznych                           i programach, które funkcjonują na poziomie europejskim, ogólnopolskim, wojewódzkim i lokalnym.</a:t>
            </a:r>
          </a:p>
          <a:p>
            <a:pPr marL="107950">
              <a:buFont typeface="Courier New" panose="02070309020205020404" pitchFamily="49" charset="0"/>
              <a:buChar char="o"/>
            </a:pPr>
            <a:endParaRPr lang="pl-PL" altLang="pl-PL" sz="2800" b="1" dirty="0"/>
          </a:p>
          <a:p>
            <a:pPr marL="107950"/>
            <a:endParaRPr lang="en-US" altLang="pl-PL" sz="2000" dirty="0"/>
          </a:p>
        </p:txBody>
      </p:sp>
    </p:spTree>
    <p:extLst>
      <p:ext uri="{BB962C8B-B14F-4D97-AF65-F5344CB8AC3E}">
        <p14:creationId xmlns:p14="http://schemas.microsoft.com/office/powerpoint/2010/main" val="251751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5" y="690120"/>
            <a:ext cx="1611050" cy="412456"/>
          </a:xfrm>
          <a:prstGeom prst="rect">
            <a:avLst/>
          </a:prstGeom>
        </p:spPr>
      </p:pic>
      <p:sp>
        <p:nvSpPr>
          <p:cNvPr id="6" name="Tytuł 2"/>
          <p:cNvSpPr txBox="1">
            <a:spLocks/>
          </p:cNvSpPr>
          <p:nvPr/>
        </p:nvSpPr>
        <p:spPr>
          <a:xfrm>
            <a:off x="2402520" y="-404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 DOKUMENTY  STRATEGICZNE</a:t>
            </a:r>
            <a:endParaRPr lang="pl-PL" altLang="pl-PL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23273"/>
              </p:ext>
            </p:extLst>
          </p:nvPr>
        </p:nvGraphicFramePr>
        <p:xfrm>
          <a:off x="2153945" y="1287025"/>
          <a:ext cx="8784976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18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" y="690120"/>
            <a:ext cx="1611050" cy="412456"/>
          </a:xfrm>
          <a:prstGeom prst="rect">
            <a:avLst/>
          </a:prstGeom>
        </p:spPr>
      </p:pic>
      <p:sp>
        <p:nvSpPr>
          <p:cNvPr id="3" name="Rectangle 1"/>
          <p:cNvSpPr txBox="1">
            <a:spLocks/>
          </p:cNvSpPr>
          <p:nvPr/>
        </p:nvSpPr>
        <p:spPr>
          <a:xfrm>
            <a:off x="1904260" y="1102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OPRACOWANIA STRATEGII ROZWIĄZYWANIA PROBLEMÓW SPOŁECZNYCH MIASTA –TARNÓW 2030</a:t>
            </a:r>
            <a:endParaRPr lang="pl-PL" alt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904260" y="2404386"/>
            <a:ext cx="8445500" cy="504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pl-PL" alt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pl-PL" alt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mocy </a:t>
            </a:r>
            <a:r>
              <a:rPr lang="pl-PL" altLang="pl-PL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Zarządzeń </a:t>
            </a:r>
          </a:p>
          <a:p>
            <a:pPr algn="just"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pl-PL" altLang="pl-PL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          Prezydenta Miasta Tarnowa oraz Dyrektora Centrum Usług Społecznych w Tarnowie </a:t>
            </a: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skład Zespołu ds.</a:t>
            </a:r>
            <a:r>
              <a:rPr lang="pl-PL" altLang="pl-P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Strategii Rozwiązywania Problemów Społecznych Miasta - Tarnów 2030</a:t>
            </a:r>
            <a:r>
              <a:rPr lang="pl-PL" altLang="pl-PL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powołani </a:t>
            </a:r>
            <a:r>
              <a:rPr lang="pl-PL" alt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zostali </a:t>
            </a:r>
            <a:r>
              <a:rPr lang="pl-PL" alt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przedstawiciele instytucji i organizacji pozarządowych działających w obszarze     szeroko pojętej polityki społecznej w mieście Tarnowie. </a:t>
            </a: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pl-PL" altLang="pl-PL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zadań Zespołu  należy: </a:t>
            </a: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opracowanie Strategii Rozwiązywania Problemów Społecznych Miasta – Tarnów 2030. </a:t>
            </a: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Koordynatorem realizacji </a:t>
            </a: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pl-PL" altLang="pl-PL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„Strategii Rozwiązywania Problemów Społecznych Miasta – Tarnów 2030, </a:t>
            </a: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będzie Centrum Usług Społecznych w Tarnowie.</a:t>
            </a: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Nadzór nad spójnością finansową zapisanych i wdrażanych celów strategicznych projektowanych zmian oraz programów, sprawować będzie Wydział Budżetu Miasta w Urzędzie Miasta Tarnowa.</a:t>
            </a: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pl-PL" altLang="pl-PL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" y="690120"/>
            <a:ext cx="1611050" cy="412456"/>
          </a:xfrm>
          <a:prstGeom prst="rect">
            <a:avLst/>
          </a:prstGeom>
        </p:spPr>
      </p:pic>
      <p:sp>
        <p:nvSpPr>
          <p:cNvPr id="3" name="Rectangle 1"/>
          <p:cNvSpPr txBox="1">
            <a:spLocks/>
          </p:cNvSpPr>
          <p:nvPr/>
        </p:nvSpPr>
        <p:spPr>
          <a:xfrm>
            <a:off x="1957526" y="690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 DOKUMENTU STRATEGICZNEGO</a:t>
            </a:r>
            <a:endParaRPr lang="pl-PL" alt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957526" y="2072659"/>
            <a:ext cx="8229600" cy="4565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DA2BF"/>
              </a:buClr>
              <a:buFont typeface="Wingdings 3" panose="05040102010807070707" pitchFamily="18" charset="2"/>
              <a:buNone/>
              <a:defRPr/>
            </a:pPr>
            <a:r>
              <a:rPr lang="pl-PL" alt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Zgodnie z zapisem art. </a:t>
            </a:r>
            <a:r>
              <a:rPr lang="pl-PL" altLang="pl-P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16b ust. 2 </a:t>
            </a:r>
            <a:r>
              <a:rPr lang="pl-PL" alt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ustawy o pomocy społecznej,                               Strategia Rozwiązywania Problemów Społecznych zawiera </a:t>
            </a:r>
            <a:br>
              <a:rPr lang="pl-PL" alt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szczególności:</a:t>
            </a:r>
          </a:p>
          <a:p>
            <a:pPr>
              <a:buClr>
                <a:srgbClr val="2DA2BF"/>
              </a:buClr>
              <a:buFont typeface="Wingdings 3" panose="05040102010807070707" pitchFamily="18" charset="2"/>
              <a:buNone/>
              <a:defRPr/>
            </a:pPr>
            <a:endParaRPr lang="pl-PL" altLang="pl-P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diagnozę sytuacji społecznej;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prognozę zmian w zakresie objętym strategią;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altLang="pl-PL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określenie: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celów strategicznych projektowanych zmian;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kierunków niezbędnych działań;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sposobu realizacji strategii oraz jej ram finansowych;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wskaźników realizacji działań.</a:t>
            </a:r>
          </a:p>
        </p:txBody>
      </p:sp>
    </p:spTree>
    <p:extLst>
      <p:ext uri="{BB962C8B-B14F-4D97-AF65-F5344CB8AC3E}">
        <p14:creationId xmlns:p14="http://schemas.microsoft.com/office/powerpoint/2010/main" val="27763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0" y="690120"/>
            <a:ext cx="1611050" cy="412456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2402520" y="2335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STRATEGII</a:t>
            </a:r>
            <a:endParaRPr lang="pl-PL" altLang="pl-PL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457635"/>
              </p:ext>
            </p:extLst>
          </p:nvPr>
        </p:nvGraphicFramePr>
        <p:xfrm>
          <a:off x="2402520" y="2015683"/>
          <a:ext cx="7886700" cy="45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21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86B6C7F-EEBF-4C7A-B7D5-EA0B854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8" y="684667"/>
            <a:ext cx="1611050" cy="412456"/>
          </a:xfrm>
          <a:prstGeom prst="rect">
            <a:avLst/>
          </a:prstGeom>
        </p:spPr>
      </p:pic>
      <p:sp>
        <p:nvSpPr>
          <p:cNvPr id="3" name="Rectangle 1"/>
          <p:cNvSpPr txBox="1">
            <a:spLocks/>
          </p:cNvSpPr>
          <p:nvPr/>
        </p:nvSpPr>
        <p:spPr>
          <a:xfrm>
            <a:off x="1760630" y="324701"/>
            <a:ext cx="8229600" cy="77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ZAWARTOŚC TREŚCIOWA DOKUMENTU</a:t>
            </a:r>
            <a:endParaRPr lang="pl-PL" alt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760630" y="1097123"/>
            <a:ext cx="8229600" cy="594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buClr>
                <a:srgbClr val="AB620E"/>
              </a:buClr>
              <a:buFont typeface="Lucida Sans Unicode" panose="020B0602030504020204" pitchFamily="34" charset="0"/>
              <a:buAutoNum type="romanUcPeriod"/>
            </a:pPr>
            <a:endParaRPr lang="pl-PL" altLang="pl-PL" sz="1200" b="1" dirty="0">
              <a:solidFill>
                <a:srgbClr val="AB620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altLang="pl-PL" sz="13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Strategia Rozwiązywania Problemów Społecznych Miasta - Tarnów 2030</a:t>
            </a:r>
            <a:r>
              <a:rPr lang="pl-PL" altLang="pl-PL" sz="1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zawiera między innymi informacje dotyczące: procedury tworzenia dokumentu, uwarunkowań prawnych opracowania i zgodności Strategii </a:t>
            </a:r>
            <a:b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dokumentami wyższej rangi, zakresu diagnozy demograficzno - społecznej i analizy zdiagnozowanych problemów społecznych, adresatów wdrażanych działań strategicznych i interesariuszy Strategii, wizji i misji oraz celów strategicznych projektowanych zmian i kierunków niezbędnych działań koniecznych do rozwiązania najważniejszych zdiagnozowanych problemów społeczności lokalnej, działalności programowej, wskaźników realizacji Strategii, budżetu i ram finansowych, procedury i sposobu realizacji, monitoringu i ewaluacji oraz aktualizacji dokumentu.</a:t>
            </a:r>
            <a:endParaRPr lang="pl-PL" alt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altLang="pl-PL" sz="13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Załącznik nr 1 Diagnoza sytuacji demograficzno - społecznej Tarnowa</a:t>
            </a:r>
            <a:r>
              <a:rPr lang="pl-PL" altLang="pl-PL" sz="1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zawiera w szczególności informacje dotyczące: charakterystyki miasta Tarnowa w tym na tle województwa małopolskiego, lokalnej struktury demograficznej w latach 2017-2020, prognozy demograficznej do 2050 roku, sytuacji gospodarczej </a:t>
            </a:r>
            <a:b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uwzględnieniem zagadnień rynku pracy oraz bezrobocia, analizy wybranych zagadnień tarnowskiego systemu pomocy i wsparcia, lokalnego systemu ochrony zdrowia, tarnowskiego systemu edukacji i wychowania, analizy pozostałych tarnowskich obszarów życia społecznego, zasobów instytucjonalnych istotnych w realizowaniu zadań </a:t>
            </a:r>
            <a:b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zakresu polityki społecznej, działalności tarnowskich NGO.</a:t>
            </a:r>
            <a:endParaRPr lang="pl-PL" alt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altLang="pl-PL" sz="13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Załącznik nr 2 Analiza zdiagnozowanych problemów społecznych w mieście Tarnowie z uwzględnieniem potrzeb oraz aktywności programowej w ich rozwiązywaniu</a:t>
            </a:r>
            <a:r>
              <a:rPr lang="pl-PL" altLang="pl-PL" sz="13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zawiera w szczególności informacje dotyczące: kwestii definicyjnych problemów społecznych, analizy ilościowej diagnozowanych w mieście problemów społecznych ich przyczyn i skutków, aktywności programowej w rozwiązywaniu problemów społecznych, identyfikacji mocnych </a:t>
            </a:r>
            <a:b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słabych stron oraz szans i zagrożeń lokalnego systemu polityki społecznej, analizę SWOT oraz analizę potrzeb wynikających ze zdiagnozowanych problemów społecznych.</a:t>
            </a:r>
            <a:endParaRPr lang="pl-PL" alt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pull dir="r"/>
      </p:transition>
    </mc:Fallback>
  </mc:AlternateContent>
</p:sld>
</file>

<file path=ppt/theme/theme1.xml><?xml version="1.0" encoding="utf-8"?>
<a:theme xmlns:a="http://schemas.openxmlformats.org/drawingml/2006/main" name="motyw-umt_brigh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-umt_bright" id="{7E8A571F-ACC1-4B89-B8FF-A98C77FE4087}" vid="{C908FDD4-0932-4897-9AF2-C99DC69B64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1623</Words>
  <Application>Microsoft Office PowerPoint</Application>
  <PresentationFormat>Panoramiczny</PresentationFormat>
  <Paragraphs>239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5" baseType="lpstr">
      <vt:lpstr>Arial Unicode MS</vt:lpstr>
      <vt:lpstr>Microsoft YaHei</vt:lpstr>
      <vt:lpstr>Arial</vt:lpstr>
      <vt:lpstr>Calibri</vt:lpstr>
      <vt:lpstr>Calibri Light</vt:lpstr>
      <vt:lpstr>Cambria</vt:lpstr>
      <vt:lpstr>Courier New</vt:lpstr>
      <vt:lpstr>Lucida Sans Unicode</vt:lpstr>
      <vt:lpstr>Times New Roman</vt:lpstr>
      <vt:lpstr>Wingdings</vt:lpstr>
      <vt:lpstr>Wingdings 3</vt:lpstr>
      <vt:lpstr>motyw-umt_bright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</dc:creator>
  <cp:lastModifiedBy>Olga</cp:lastModifiedBy>
  <cp:revision>84</cp:revision>
  <dcterms:created xsi:type="dcterms:W3CDTF">2020-08-05T12:22:03Z</dcterms:created>
  <dcterms:modified xsi:type="dcterms:W3CDTF">2022-04-08T08:32:40Z</dcterms:modified>
</cp:coreProperties>
</file>